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4"/>
  </p:notesMasterIdLst>
  <p:handoutMasterIdLst>
    <p:handoutMasterId r:id="rId5"/>
  </p:handoutMasterIdLst>
  <p:sldIdLst>
    <p:sldId id="326" r:id="rId2"/>
    <p:sldId id="339" r:id="rId3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BAE3"/>
    <a:srgbClr val="99FFCC"/>
    <a:srgbClr val="C88CE0"/>
    <a:srgbClr val="298F6D"/>
    <a:srgbClr val="E1C0EE"/>
    <a:srgbClr val="D6AA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96778" autoAdjust="0"/>
  </p:normalViewPr>
  <p:slideViewPr>
    <p:cSldViewPr>
      <p:cViewPr varScale="1">
        <p:scale>
          <a:sx n="75" d="100"/>
          <a:sy n="75" d="100"/>
        </p:scale>
        <p:origin x="720" y="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4DAA4-7D0D-4EF6-87C9-BFEAEC963179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3E1D8-5004-4CF2-B7F0-9A220210473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294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79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271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628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0159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56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3734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597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01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956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395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20.03.2024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8149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24000" y="1524000"/>
            <a:ext cx="9906001" cy="6858001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-2" y="8592612"/>
            <a:ext cx="6858000" cy="1515618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-40454" y="7438619"/>
            <a:ext cx="6858000" cy="1515618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-1" y="6295365"/>
            <a:ext cx="6858000" cy="1515618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-1" y="5128128"/>
            <a:ext cx="6858000" cy="1515618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1" y="3950674"/>
            <a:ext cx="6858000" cy="1515618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0" y="2786060"/>
            <a:ext cx="6858000" cy="1515618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0" y="1658361"/>
            <a:ext cx="6858000" cy="151561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94220" y="18823"/>
            <a:ext cx="5846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КГУ «РЕГИОНАЛЬНЫЙ УЧЕБНО-МЕТОДИЧЕСКИЙ ЦЕНТР ПСИХОЛОГИЧЕСКОЙ ПОДДЕРЖКИ» УПРАВЛЕНИЯ ОБРАЗОВАНИЯ АКИМАТА КОСТАНАЙСКОЙ ОБЛАСТИ</a:t>
            </a:r>
            <a:endParaRPr lang="ru-RU" altLang="ru-RU" sz="120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2749" y="665154"/>
            <a:ext cx="692823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ПАМЯТКА</a:t>
            </a:r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Как реализовать себя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учащихся</a:t>
            </a:r>
            <a:r>
              <a:rPr lang="ru-RU" sz="2000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</a:t>
            </a:r>
            <a:endParaRPr lang="en-US" sz="2000" b="1" i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9" y="3701"/>
            <a:ext cx="873118" cy="887766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901" y="8367896"/>
            <a:ext cx="2163305" cy="13802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387772" y="2018165"/>
            <a:ext cx="476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Поймите, кто вы и чего хотите в жизни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Первое, с чего следует начать, — это понять, какие желания ваши, а какие навязаны обществом.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44824" y="3109626"/>
            <a:ext cx="476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Проанализируйте свои достоинства и недостатки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Подумайте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что помогает вам двигаться вперёд, а что – ограничивает.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87772" y="4292984"/>
            <a:ext cx="476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Прокачайте свои </a:t>
            </a:r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способности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Когда вы выделите свои слабые стороны, подумайте, как можно над ними поработать. 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844824" y="5470418"/>
            <a:ext cx="476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Определите область применения своих навыков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Важный вопрос для самореализации — как найти сферу, где вы можете проявить себя. 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87772" y="6637675"/>
            <a:ext cx="476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Поставьте перед собой жизненные цели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Когда вы выберете, в какой области хотите развиваться, поставьте конкретные цели.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844824" y="7780930"/>
            <a:ext cx="476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Совершить первые действия для достижения цели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Начинать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всегда сложно, но необходимо сделать первый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шаг.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81428" y="9058032"/>
            <a:ext cx="406296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Продолжить двигаться к цели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Мечтать и достигать целей никогда не поздно.</a:t>
            </a: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048" y="1605124"/>
            <a:ext cx="2012571" cy="1172132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1" y="2920030"/>
            <a:ext cx="1936301" cy="1210188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948" y="3755765"/>
            <a:ext cx="1284769" cy="1472301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03" y="5219365"/>
            <a:ext cx="1412776" cy="1333101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702" y="6342713"/>
            <a:ext cx="1313542" cy="1287802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70" y="7630515"/>
            <a:ext cx="1304442" cy="130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01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524000" y="1524000"/>
            <a:ext cx="9906001" cy="6858001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-2" y="8592612"/>
            <a:ext cx="6858000" cy="1515618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-40454" y="7438619"/>
            <a:ext cx="6858000" cy="1515618"/>
          </a:xfrm>
          <a:prstGeom prst="rect">
            <a:avLst/>
          </a:prstGeom>
        </p:spPr>
      </p:pic>
      <p:pic>
        <p:nvPicPr>
          <p:cNvPr id="38" name="Рисунок 3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-1" y="6295365"/>
            <a:ext cx="6858000" cy="1515618"/>
          </a:xfrm>
          <a:prstGeom prst="rect">
            <a:avLst/>
          </a:prstGeom>
        </p:spPr>
      </p:pic>
      <p:pic>
        <p:nvPicPr>
          <p:cNvPr id="37" name="Рисунок 3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-1" y="5128128"/>
            <a:ext cx="6858000" cy="1515618"/>
          </a:xfrm>
          <a:prstGeom prst="rect">
            <a:avLst/>
          </a:prstGeom>
        </p:spPr>
      </p:pic>
      <p:pic>
        <p:nvPicPr>
          <p:cNvPr id="35" name="Рисунок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1" y="3950674"/>
            <a:ext cx="6858000" cy="1515618"/>
          </a:xfrm>
          <a:prstGeom prst="rect">
            <a:avLst/>
          </a:prstGeom>
        </p:spPr>
      </p:pic>
      <p:pic>
        <p:nvPicPr>
          <p:cNvPr id="34" name="Рисунок 3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0" y="2786060"/>
            <a:ext cx="6858000" cy="1515618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7">
            <a:off x="0" y="1658361"/>
            <a:ext cx="6858000" cy="151561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94220" y="18823"/>
            <a:ext cx="58469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ОБЛЫСЫ ӘКІМДІГІ БІЛІМ БАСҚАРМАСЫНЫҢ «ПСИХОЛОГИЯЛЫҚ ҚОЛДАУДЫҢ ӨҢІРЛІК ОҚУ-ӘДІСТЕМЕЛІК ОРТАЛЫҒЫ» ККМ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82749" y="665154"/>
            <a:ext cx="6928237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ЖАДЫНАМА</a:t>
            </a:r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«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Өзіңізді қалай жүзеге асыруға болады?</a:t>
            </a:r>
            <a:r>
              <a:rPr lang="ru-RU" sz="24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» </a:t>
            </a:r>
          </a:p>
          <a:p>
            <a:pPr algn="ctr"/>
            <a:r>
              <a:rPr lang="ru-RU" sz="2000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(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оқушыларға арналған</a:t>
            </a:r>
            <a:r>
              <a:rPr lang="ru-RU" sz="2000" b="1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)</a:t>
            </a:r>
            <a:endParaRPr lang="en-US" sz="2000" b="1" i="1" dirty="0">
              <a:effectLst/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49" y="3701"/>
            <a:ext cx="873118" cy="887766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87772" y="2018165"/>
            <a:ext cx="476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Сіздің кім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екеніңізді, өмірде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 қалайтыныңызды түсініңіз.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ірінші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нәрсе-сіздің қандай тілектеріңіз бар екенін және қоғам қайсысын таңдағанын түсіну.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844320" y="3047343"/>
            <a:ext cx="47694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Өзіңіздің артықшылықтарыңыз бен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кемшіліктеріңізді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талдаңыз.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Алға жылжуға не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көмектесетінін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және нені шектейтінін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қарастырыңыз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87772" y="4292984"/>
            <a:ext cx="476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Өз қабілеттеріңізді арттырыңыз.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Әлсіз жақтарыңызды бөлектеген кезде, олармен қалай жұмыс істеуге болатынын ойлаңыз.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844824" y="5470418"/>
            <a:ext cx="476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Өз дағдыларыңыздың ауқымын анықтаңыз.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Өзін — өзі танудың маңызды мәселесі-өзіңізді көрсете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алатын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саланы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табу.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7772" y="6637675"/>
            <a:ext cx="476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Өмірлік мақсаттар қойыңыз.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Қай салада дамығыңыз келетінін таңдағанда, нақты мақсаттар қойыңыз.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844824" y="7780930"/>
            <a:ext cx="47694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Мақсатқа жету үшін алғашқы әрекеттерді орындаңыз.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Бастау әрқашан қиын, бірақ бірінші қадамды жасау керек.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81428" y="9058032"/>
            <a:ext cx="406296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Мақсатқа қарай жылжуды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жалғасты- рыңыз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Армандау және мақсатқа жету ешқашан кеш емес.</a:t>
            </a:r>
          </a:p>
        </p:txBody>
      </p:sp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0048" y="1605124"/>
            <a:ext cx="2012571" cy="1172132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41" y="2920030"/>
            <a:ext cx="1936301" cy="1210188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327" y="3825666"/>
            <a:ext cx="1284769" cy="1472301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03" y="5219365"/>
            <a:ext cx="1412776" cy="1333101"/>
          </a:xfrm>
          <a:prstGeom prst="rect">
            <a:avLst/>
          </a:prstGeom>
        </p:spPr>
      </p:pic>
      <p:pic>
        <p:nvPicPr>
          <p:cNvPr id="33" name="Рисунок 3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702" y="6342713"/>
            <a:ext cx="1313542" cy="1287802"/>
          </a:xfrm>
          <a:prstGeom prst="rect">
            <a:avLst/>
          </a:prstGeom>
        </p:spPr>
      </p:pic>
      <p:pic>
        <p:nvPicPr>
          <p:cNvPr id="41" name="Рисунок 4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70" y="7630515"/>
            <a:ext cx="1304442" cy="1304442"/>
          </a:xfrm>
          <a:prstGeom prst="rect">
            <a:avLst/>
          </a:prstGeom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6" t="5426" r="9571" b="13523"/>
          <a:stretch/>
        </p:blipFill>
        <p:spPr bwMode="auto">
          <a:xfrm>
            <a:off x="4423869" y="8406307"/>
            <a:ext cx="2223531" cy="1476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3733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9070</TotalTime>
  <Words>300</Words>
  <Application>Microsoft Office PowerPoint</Application>
  <PresentationFormat>Лист A4 (210x297 мм)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1207</cp:revision>
  <dcterms:created xsi:type="dcterms:W3CDTF">2019-10-21T11:18:40Z</dcterms:created>
  <dcterms:modified xsi:type="dcterms:W3CDTF">2024-03-20T09:36:23Z</dcterms:modified>
</cp:coreProperties>
</file>