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92" r:id="rId1"/>
  </p:sldMasterIdLst>
  <p:notesMasterIdLst>
    <p:notesMasterId r:id="rId4"/>
  </p:notesMasterIdLst>
  <p:handoutMasterIdLst>
    <p:handoutMasterId r:id="rId5"/>
  </p:handoutMasterIdLst>
  <p:sldIdLst>
    <p:sldId id="326" r:id="rId2"/>
    <p:sldId id="339" r:id="rId3"/>
  </p:sldIdLst>
  <p:sldSz cx="6858000" cy="9906000" type="A4"/>
  <p:notesSz cx="9928225" cy="67976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DBAE3"/>
    <a:srgbClr val="99FFCC"/>
    <a:srgbClr val="C88CE0"/>
    <a:srgbClr val="298F6D"/>
    <a:srgbClr val="E1C0EE"/>
    <a:srgbClr val="D6AA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129" autoAdjust="0"/>
    <p:restoredTop sz="96778" autoAdjust="0"/>
  </p:normalViewPr>
  <p:slideViewPr>
    <p:cSldViewPr>
      <p:cViewPr varScale="1">
        <p:scale>
          <a:sx n="75" d="100"/>
          <a:sy n="75" d="100"/>
        </p:scale>
        <p:origin x="720" y="54"/>
      </p:cViewPr>
      <p:guideLst>
        <p:guide orient="horz" pos="312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3313" cy="34021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622594" y="0"/>
            <a:ext cx="4303313" cy="34021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143E6C-20A6-4073-BC9E-EDE0536FA071}" type="datetimeFigureOut">
              <a:rPr lang="ru-RU" smtClean="0"/>
              <a:t>20.03.2024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6456378"/>
            <a:ext cx="4303313" cy="34021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622594" y="6456378"/>
            <a:ext cx="4303313" cy="34021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175131-4C0D-4D84-98E2-6175DCD3B92B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471760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125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622925" y="0"/>
            <a:ext cx="4303713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54DAA4-7D0D-4EF6-87C9-BFEAEC963179}" type="datetimeFigureOut">
              <a:rPr lang="ru-RU" smtClean="0"/>
              <a:t>20.03.2024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081463" y="509588"/>
            <a:ext cx="1765300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92188" y="3228975"/>
            <a:ext cx="7943850" cy="30591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6456363"/>
            <a:ext cx="4302125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622925" y="6456363"/>
            <a:ext cx="4303713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D3E1D8-5004-4CF2-B7F0-9A220210473E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972949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57250" y="1621191"/>
            <a:ext cx="5143500" cy="3448756"/>
          </a:xfrm>
        </p:spPr>
        <p:txBody>
          <a:bodyPr anchor="b"/>
          <a:lstStyle>
            <a:lvl1pPr algn="ctr">
              <a:defRPr sz="3375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88081-C3A6-40CA-B35D-4693FFDB4CC9}" type="datetimeFigureOut">
              <a:rPr lang="ru-RU" smtClean="0"/>
              <a:t>20.03.2024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AE7DB-6FD6-41D2-843A-30616D9FF9C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037997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88081-C3A6-40CA-B35D-4693FFDB4CC9}" type="datetimeFigureOut">
              <a:rPr lang="ru-RU" smtClean="0"/>
              <a:t>20.03.2024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AE7DB-6FD6-41D2-843A-30616D9FF9C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412718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07756" y="527403"/>
            <a:ext cx="1478756" cy="839487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71487" y="527403"/>
            <a:ext cx="4350544" cy="839487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88081-C3A6-40CA-B35D-4693FFDB4CC9}" type="datetimeFigureOut">
              <a:rPr lang="ru-RU" smtClean="0"/>
              <a:t>20.03.2024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AE7DB-6FD6-41D2-843A-30616D9FF9C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862864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88081-C3A6-40CA-B35D-4693FFDB4CC9}" type="datetimeFigureOut">
              <a:rPr lang="ru-RU" smtClean="0"/>
              <a:t>20.03.2024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AE7DB-6FD6-41D2-843A-30616D9FF9C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401590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916" y="2469622"/>
            <a:ext cx="5915025" cy="4120620"/>
          </a:xfrm>
        </p:spPr>
        <p:txBody>
          <a:bodyPr anchor="b"/>
          <a:lstStyle>
            <a:lvl1pPr>
              <a:defRPr sz="3375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7916" y="6629225"/>
            <a:ext cx="5915025" cy="2166937"/>
          </a:xfrm>
        </p:spPr>
        <p:txBody>
          <a:bodyPr/>
          <a:lstStyle>
            <a:lvl1pPr marL="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88081-C3A6-40CA-B35D-4693FFDB4CC9}" type="datetimeFigureOut">
              <a:rPr lang="ru-RU" smtClean="0"/>
              <a:t>20.03.2024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AE7DB-6FD6-41D2-843A-30616D9FF9C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28565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88081-C3A6-40CA-B35D-4693FFDB4CC9}" type="datetimeFigureOut">
              <a:rPr lang="ru-RU" smtClean="0"/>
              <a:t>20.03.2024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AE7DB-6FD6-41D2-843A-30616D9FF9C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437340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2381" y="527404"/>
            <a:ext cx="5915025" cy="191470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88081-C3A6-40CA-B35D-4693FFDB4CC9}" type="datetimeFigureOut">
              <a:rPr lang="ru-RU" smtClean="0"/>
              <a:t>20.03.2024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AE7DB-6FD6-41D2-843A-30616D9FF9C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159705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88081-C3A6-40CA-B35D-4693FFDB4CC9}" type="datetimeFigureOut">
              <a:rPr lang="ru-RU" smtClean="0"/>
              <a:t>20.03.2024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AE7DB-6FD6-41D2-843A-30616D9FF9C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520136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88081-C3A6-40CA-B35D-4693FFDB4CC9}" type="datetimeFigureOut">
              <a:rPr lang="ru-RU" smtClean="0"/>
              <a:t>20.03.2024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AE7DB-6FD6-41D2-843A-30616D9FF9C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909565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3" cy="23114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915543" y="1426281"/>
            <a:ext cx="3471863" cy="7039681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3" cy="550562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88081-C3A6-40CA-B35D-4693FFDB4CC9}" type="datetimeFigureOut">
              <a:rPr lang="ru-RU" smtClean="0"/>
              <a:t>20.03.2024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AE7DB-6FD6-41D2-843A-30616D9FF9C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043952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3" cy="23114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915543" y="1426281"/>
            <a:ext cx="3471863" cy="7039681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endParaRPr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3" cy="550562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88081-C3A6-40CA-B35D-4693FFDB4CC9}" type="datetimeFigureOut">
              <a:rPr lang="ru-RU" smtClean="0"/>
              <a:t>20.03.2024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AE7DB-6FD6-41D2-843A-30616D9FF9C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5362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1488" y="527404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71488" y="9181395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A88081-C3A6-40CA-B35D-4693FFDB4CC9}" type="datetimeFigureOut">
              <a:rPr lang="ru-RU" smtClean="0"/>
              <a:t>20.03.2024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271713" y="9181395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843463" y="9181395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CAE7DB-6FD6-41D2-843A-30616D9FF9C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781496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93" r:id="rId1"/>
    <p:sldLayoutId id="2147484094" r:id="rId2"/>
    <p:sldLayoutId id="2147484095" r:id="rId3"/>
    <p:sldLayoutId id="2147484096" r:id="rId4"/>
    <p:sldLayoutId id="2147484097" r:id="rId5"/>
    <p:sldLayoutId id="2147484098" r:id="rId6"/>
    <p:sldLayoutId id="2147484099" r:id="rId7"/>
    <p:sldLayoutId id="2147484100" r:id="rId8"/>
    <p:sldLayoutId id="2147484101" r:id="rId9"/>
    <p:sldLayoutId id="2147484102" r:id="rId10"/>
    <p:sldLayoutId id="2147484103" r:id="rId11"/>
  </p:sldLayoutIdLst>
  <p:txStyles>
    <p:titleStyle>
      <a:lvl1pPr algn="l" defTabSz="514350" rtl="0" eaLnBrk="1" latinLnBrk="0" hangingPunct="1">
        <a:lnSpc>
          <a:spcPct val="90000"/>
        </a:lnSpc>
        <a:spcBef>
          <a:spcPct val="0"/>
        </a:spcBef>
        <a:buNone/>
        <a:defRPr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88" indent="-128588" algn="l" defTabSz="51435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2.png"/><Relationship Id="rId7" Type="http://schemas.openxmlformats.org/officeDocument/2006/relationships/image" Target="../media/image7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3.png"/><Relationship Id="rId9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Рисунок 2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-1524000" y="1524000"/>
            <a:ext cx="9906001" cy="6858001"/>
          </a:xfrm>
          <a:prstGeom prst="rect">
            <a:avLst/>
          </a:prstGeom>
        </p:spPr>
      </p:pic>
      <p:pic>
        <p:nvPicPr>
          <p:cNvPr id="40" name="Рисунок 3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2007">
            <a:off x="-2" y="8592612"/>
            <a:ext cx="6858000" cy="1515618"/>
          </a:xfrm>
          <a:prstGeom prst="rect">
            <a:avLst/>
          </a:prstGeom>
        </p:spPr>
      </p:pic>
      <p:pic>
        <p:nvPicPr>
          <p:cNvPr id="39" name="Рисунок 3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2007">
            <a:off x="-40454" y="7438619"/>
            <a:ext cx="6858000" cy="1515618"/>
          </a:xfrm>
          <a:prstGeom prst="rect">
            <a:avLst/>
          </a:prstGeom>
        </p:spPr>
      </p:pic>
      <p:pic>
        <p:nvPicPr>
          <p:cNvPr id="38" name="Рисунок 3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2007">
            <a:off x="-1" y="6295365"/>
            <a:ext cx="6858000" cy="1515618"/>
          </a:xfrm>
          <a:prstGeom prst="rect">
            <a:avLst/>
          </a:prstGeom>
        </p:spPr>
      </p:pic>
      <p:pic>
        <p:nvPicPr>
          <p:cNvPr id="37" name="Рисунок 3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2007">
            <a:off x="-1" y="5128128"/>
            <a:ext cx="6858000" cy="1515618"/>
          </a:xfrm>
          <a:prstGeom prst="rect">
            <a:avLst/>
          </a:prstGeom>
        </p:spPr>
      </p:pic>
      <p:pic>
        <p:nvPicPr>
          <p:cNvPr id="35" name="Рисунок 3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2007">
            <a:off x="1" y="3950674"/>
            <a:ext cx="6858000" cy="1515618"/>
          </a:xfrm>
          <a:prstGeom prst="rect">
            <a:avLst/>
          </a:prstGeom>
        </p:spPr>
      </p:pic>
      <p:pic>
        <p:nvPicPr>
          <p:cNvPr id="34" name="Рисунок 3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2007">
            <a:off x="0" y="2786060"/>
            <a:ext cx="6858000" cy="1515618"/>
          </a:xfrm>
          <a:prstGeom prst="rect">
            <a:avLst/>
          </a:prstGeom>
        </p:spPr>
      </p:pic>
      <p:pic>
        <p:nvPicPr>
          <p:cNvPr id="26" name="Рисунок 2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2007">
            <a:off x="0" y="1658361"/>
            <a:ext cx="6858000" cy="1515618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894220" y="18823"/>
            <a:ext cx="584694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12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КГУ «РЕГИОНАЛЬНЫЙ УЧЕБНО-МЕТОДИЧЕСКИЙ ЦЕНТР ПСИХОЛОГИЧЕСКОЙ ПОДДЕРЖКИ» УПРАВЛЕНИЯ ОБРАЗОВАНИЯ АКИМАТА КОСТАНАЙСКОЙ ОБЛАСТИ</a:t>
            </a:r>
            <a:endParaRPr lang="ru-RU" altLang="ru-RU" sz="1200" dirty="0">
              <a:latin typeface="Times New Roman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82749" y="665154"/>
            <a:ext cx="6928237" cy="11387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ПАМЯТКА</a:t>
            </a:r>
            <a:r>
              <a:rPr lang="ru-RU" sz="2400" b="1" dirty="0" smtClean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 </a:t>
            </a:r>
          </a:p>
          <a:p>
            <a:pPr algn="ctr"/>
            <a:r>
              <a:rPr lang="ru-RU" sz="2400" b="1" dirty="0" smtClean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«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Как реализовать себя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?</a:t>
            </a:r>
            <a:r>
              <a:rPr lang="ru-RU" sz="2400" b="1" dirty="0" smtClean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» </a:t>
            </a:r>
          </a:p>
          <a:p>
            <a:pPr algn="ctr"/>
            <a:r>
              <a:rPr lang="ru-RU" sz="2000" b="1" i="1" dirty="0" smtClean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(</a:t>
            </a:r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для 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учащихся</a:t>
            </a:r>
            <a:r>
              <a:rPr lang="ru-RU" sz="2000" b="1" i="1" dirty="0" smtClean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)</a:t>
            </a:r>
            <a:endParaRPr lang="en-US" sz="2000" b="1" i="1" dirty="0">
              <a:effectLst/>
              <a:latin typeface="Times New Roman" pitchFamily="18" charset="0"/>
              <a:ea typeface="Calibri" panose="020F0502020204030204" pitchFamily="34" charset="0"/>
              <a:cs typeface="Times New Roman" pitchFamily="18" charset="0"/>
            </a:endParaRPr>
          </a:p>
        </p:txBody>
      </p:sp>
      <p:pic>
        <p:nvPicPr>
          <p:cNvPr id="25" name="Рисунок 2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49" y="3701"/>
            <a:ext cx="873118" cy="887766"/>
          </a:xfrm>
          <a:prstGeom prst="rect">
            <a:avLst/>
          </a:prstGeom>
        </p:spPr>
      </p:pic>
      <p:pic>
        <p:nvPicPr>
          <p:cNvPr id="36" name="Рисунок 3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7901" y="8367896"/>
            <a:ext cx="2163305" cy="1380272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9" name="Прямоугольник 8"/>
          <p:cNvSpPr/>
          <p:nvPr/>
        </p:nvSpPr>
        <p:spPr>
          <a:xfrm>
            <a:off x="387772" y="2018165"/>
            <a:ext cx="476942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Поймите, кто вы и чего хотите в жизни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. Первое, с чего следует начать, — это понять, какие желания ваши, а какие навязаны обществом.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1844824" y="3109626"/>
            <a:ext cx="476942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Проанализируйте свои достоинства и недостатки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Подумайте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что помогает вам двигаться вперёд, а что – ограничивает.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387772" y="4292984"/>
            <a:ext cx="476942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Прокачайте свои </a:t>
            </a:r>
            <a:r>
              <a:rPr lang="kk-KZ" sz="1600" b="1" dirty="0" smtClean="0">
                <a:latin typeface="Times New Roman" pitchFamily="18" charset="0"/>
                <a:cs typeface="Times New Roman" pitchFamily="18" charset="0"/>
              </a:rPr>
              <a:t>способности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Когда вы выделите свои слабые стороны, подумайте, как можно над ними поработать. 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1844824" y="5470418"/>
            <a:ext cx="476942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Определите область применения своих навыков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. Важный вопрос для самореализации — как найти сферу, где вы можете проявить себя. 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387772" y="6637675"/>
            <a:ext cx="476942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Поставьте перед собой жизненные цели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. Когда вы выберете, в какой области хотите развиваться, поставьте конкретные цели.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1844824" y="7780930"/>
            <a:ext cx="476942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Совершить первые действия для достижения цели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Начинать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всегда сложно, но необходимо сделать первый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шаг.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381428" y="9058032"/>
            <a:ext cx="406296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Продолжить двигаться к цели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. Мечтать и достигать целей никогда не поздно.</a:t>
            </a:r>
          </a:p>
        </p:txBody>
      </p:sp>
      <p:pic>
        <p:nvPicPr>
          <p:cNvPr id="29" name="Рисунок 2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0048" y="1605124"/>
            <a:ext cx="2012571" cy="1172132"/>
          </a:xfrm>
          <a:prstGeom prst="rect">
            <a:avLst/>
          </a:prstGeom>
        </p:spPr>
      </p:pic>
      <p:pic>
        <p:nvPicPr>
          <p:cNvPr id="30" name="Рисунок 2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41" y="2920030"/>
            <a:ext cx="1936301" cy="1210188"/>
          </a:xfrm>
          <a:prstGeom prst="rect">
            <a:avLst/>
          </a:prstGeom>
        </p:spPr>
      </p:pic>
      <p:pic>
        <p:nvPicPr>
          <p:cNvPr id="31" name="Рисунок 30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3948" y="3755765"/>
            <a:ext cx="1284769" cy="1472301"/>
          </a:xfrm>
          <a:prstGeom prst="rect">
            <a:avLst/>
          </a:prstGeom>
        </p:spPr>
      </p:pic>
      <p:pic>
        <p:nvPicPr>
          <p:cNvPr id="32" name="Рисунок 31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103" y="5219365"/>
            <a:ext cx="1412776" cy="1333101"/>
          </a:xfrm>
          <a:prstGeom prst="rect">
            <a:avLst/>
          </a:prstGeom>
        </p:spPr>
      </p:pic>
      <p:pic>
        <p:nvPicPr>
          <p:cNvPr id="33" name="Рисунок 32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0702" y="6342713"/>
            <a:ext cx="1313542" cy="1287802"/>
          </a:xfrm>
          <a:prstGeom prst="rect">
            <a:avLst/>
          </a:prstGeom>
        </p:spPr>
      </p:pic>
      <p:pic>
        <p:nvPicPr>
          <p:cNvPr id="41" name="Рисунок 40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270" y="7630515"/>
            <a:ext cx="1304442" cy="13044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0019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Рисунок 2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-1524000" y="1524000"/>
            <a:ext cx="9906001" cy="6858001"/>
          </a:xfrm>
          <a:prstGeom prst="rect">
            <a:avLst/>
          </a:prstGeom>
        </p:spPr>
      </p:pic>
      <p:pic>
        <p:nvPicPr>
          <p:cNvPr id="40" name="Рисунок 3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2007">
            <a:off x="-2" y="8592612"/>
            <a:ext cx="6858000" cy="1515618"/>
          </a:xfrm>
          <a:prstGeom prst="rect">
            <a:avLst/>
          </a:prstGeom>
        </p:spPr>
      </p:pic>
      <p:pic>
        <p:nvPicPr>
          <p:cNvPr id="39" name="Рисунок 3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2007">
            <a:off x="-40454" y="7438619"/>
            <a:ext cx="6858000" cy="1515618"/>
          </a:xfrm>
          <a:prstGeom prst="rect">
            <a:avLst/>
          </a:prstGeom>
        </p:spPr>
      </p:pic>
      <p:pic>
        <p:nvPicPr>
          <p:cNvPr id="38" name="Рисунок 3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2007">
            <a:off x="-1" y="6295365"/>
            <a:ext cx="6858000" cy="1515618"/>
          </a:xfrm>
          <a:prstGeom prst="rect">
            <a:avLst/>
          </a:prstGeom>
        </p:spPr>
      </p:pic>
      <p:pic>
        <p:nvPicPr>
          <p:cNvPr id="37" name="Рисунок 3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2007">
            <a:off x="-1" y="5128128"/>
            <a:ext cx="6858000" cy="1515618"/>
          </a:xfrm>
          <a:prstGeom prst="rect">
            <a:avLst/>
          </a:prstGeom>
        </p:spPr>
      </p:pic>
      <p:pic>
        <p:nvPicPr>
          <p:cNvPr id="35" name="Рисунок 3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2007">
            <a:off x="1" y="3950674"/>
            <a:ext cx="6858000" cy="1515618"/>
          </a:xfrm>
          <a:prstGeom prst="rect">
            <a:avLst/>
          </a:prstGeom>
        </p:spPr>
      </p:pic>
      <p:pic>
        <p:nvPicPr>
          <p:cNvPr id="34" name="Рисунок 3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2007">
            <a:off x="0" y="2786060"/>
            <a:ext cx="6858000" cy="1515618"/>
          </a:xfrm>
          <a:prstGeom prst="rect">
            <a:avLst/>
          </a:prstGeom>
        </p:spPr>
      </p:pic>
      <p:pic>
        <p:nvPicPr>
          <p:cNvPr id="26" name="Рисунок 2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2007">
            <a:off x="0" y="1658361"/>
            <a:ext cx="6858000" cy="1515618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894220" y="18823"/>
            <a:ext cx="584694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ҚОСТАНАЙ ОБЛЫСЫ ӘКІМДІГІ БІЛІМ БАСҚАРМАСЫНЫҢ «ПСИХОЛОГИЯЛЫҚ ҚОЛДАУДЫҢ ӨҢІРЛІК ОҚУ-ӘДІСТЕМЕЛІК ОРТАЛЫҒЫ» ККМ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82749" y="665154"/>
            <a:ext cx="6928237" cy="11387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ЖАДЫНАМА</a:t>
            </a:r>
            <a:r>
              <a:rPr lang="ru-RU" sz="2400" b="1" dirty="0" smtClean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 </a:t>
            </a:r>
          </a:p>
          <a:p>
            <a:pPr algn="ctr"/>
            <a:r>
              <a:rPr lang="ru-RU" sz="2400" b="1" dirty="0" smtClean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«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Өзіңізді қалай жүзеге асыруға болады?</a:t>
            </a:r>
            <a:r>
              <a:rPr lang="ru-RU" sz="2400" b="1" dirty="0" smtClean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» </a:t>
            </a:r>
          </a:p>
          <a:p>
            <a:pPr algn="ctr"/>
            <a:r>
              <a:rPr lang="ru-RU" sz="2000" b="1" i="1" dirty="0" smtClean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(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оқушыларға арналған</a:t>
            </a:r>
            <a:r>
              <a:rPr lang="ru-RU" sz="2000" b="1" i="1" dirty="0" smtClean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)</a:t>
            </a:r>
            <a:endParaRPr lang="en-US" sz="2000" b="1" i="1" dirty="0">
              <a:effectLst/>
              <a:latin typeface="Times New Roman" pitchFamily="18" charset="0"/>
              <a:ea typeface="Calibri" panose="020F0502020204030204" pitchFamily="34" charset="0"/>
              <a:cs typeface="Times New Roman" pitchFamily="18" charset="0"/>
            </a:endParaRPr>
          </a:p>
        </p:txBody>
      </p:sp>
      <p:pic>
        <p:nvPicPr>
          <p:cNvPr id="25" name="Рисунок 2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49" y="3701"/>
            <a:ext cx="873118" cy="887766"/>
          </a:xfrm>
          <a:prstGeom prst="rect">
            <a:avLst/>
          </a:prstGeom>
        </p:spPr>
      </p:pic>
      <p:sp>
        <p:nvSpPr>
          <p:cNvPr id="9" name="Прямоугольник 8"/>
          <p:cNvSpPr/>
          <p:nvPr/>
        </p:nvSpPr>
        <p:spPr>
          <a:xfrm>
            <a:off x="387772" y="2018165"/>
            <a:ext cx="476942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Сіздің кім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екеніңізді, өмірде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не қалайтыныңызды түсініңіз.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Б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ірінші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нәрсе-сіздің қандай тілектеріңіз бар екенін және қоғам қайсысын таңдағанын түсіну.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1844320" y="3047343"/>
            <a:ext cx="476942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Өзіңіздің артықшылықтарыңыз бен </a:t>
            </a:r>
            <a:r>
              <a:rPr lang="ru-RU" sz="1600" b="1" dirty="0" err="1" smtClean="0">
                <a:latin typeface="Times New Roman" pitchFamily="18" charset="0"/>
                <a:cs typeface="Times New Roman" pitchFamily="18" charset="0"/>
              </a:rPr>
              <a:t>кемшіліктеріңізді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талдаңыз.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Алға жылжуға не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көмектесетінін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және нені шектейтінін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қарастырыңыз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387772" y="4292984"/>
            <a:ext cx="476942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Өз қабілеттеріңізді арттырыңыз.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Әлсіз жақтарыңызды бөлектеген кезде, олармен қалай жұмыс істеуге болатынын ойлаңыз.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1844824" y="5470418"/>
            <a:ext cx="476942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Өз дағдыларыңыздың ауқымын анықтаңыз.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Өзін — өзі танудың маңызды мәселесі-өзіңізді көрсете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алатын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саланы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табу.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387772" y="6637675"/>
            <a:ext cx="476942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Өмірлік мақсаттар қойыңыз.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Қай салада дамығыңыз келетінін таңдағанда, нақты мақсаттар қойыңыз.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1844824" y="7780930"/>
            <a:ext cx="476942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Мақсатқа жету үшін алғашқы әрекеттерді орындаңыз.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Бастау әрқашан қиын, бірақ бірінші қадамды жасау керек.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381428" y="9058032"/>
            <a:ext cx="406296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Мақсатқа қарай жылжуды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жалғасты- рыңыз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Армандау және мақсатқа жету ешқашан кеш емес.</a:t>
            </a:r>
          </a:p>
        </p:txBody>
      </p:sp>
      <p:pic>
        <p:nvPicPr>
          <p:cNvPr id="29" name="Рисунок 2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0048" y="1605124"/>
            <a:ext cx="2012571" cy="1172132"/>
          </a:xfrm>
          <a:prstGeom prst="rect">
            <a:avLst/>
          </a:prstGeom>
        </p:spPr>
      </p:pic>
      <p:pic>
        <p:nvPicPr>
          <p:cNvPr id="30" name="Рисунок 2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41" y="2920030"/>
            <a:ext cx="1936301" cy="1210188"/>
          </a:xfrm>
          <a:prstGeom prst="rect">
            <a:avLst/>
          </a:prstGeom>
        </p:spPr>
      </p:pic>
      <p:pic>
        <p:nvPicPr>
          <p:cNvPr id="31" name="Рисунок 30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3327" y="3825666"/>
            <a:ext cx="1284769" cy="1472301"/>
          </a:xfrm>
          <a:prstGeom prst="rect">
            <a:avLst/>
          </a:prstGeom>
        </p:spPr>
      </p:pic>
      <p:pic>
        <p:nvPicPr>
          <p:cNvPr id="32" name="Рисунок 31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103" y="5219365"/>
            <a:ext cx="1412776" cy="1333101"/>
          </a:xfrm>
          <a:prstGeom prst="rect">
            <a:avLst/>
          </a:prstGeom>
        </p:spPr>
      </p:pic>
      <p:pic>
        <p:nvPicPr>
          <p:cNvPr id="33" name="Рисунок 32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0702" y="6342713"/>
            <a:ext cx="1313542" cy="1287802"/>
          </a:xfrm>
          <a:prstGeom prst="rect">
            <a:avLst/>
          </a:prstGeom>
        </p:spPr>
      </p:pic>
      <p:pic>
        <p:nvPicPr>
          <p:cNvPr id="41" name="Рисунок 40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270" y="7630515"/>
            <a:ext cx="1304442" cy="1304442"/>
          </a:xfrm>
          <a:prstGeom prst="rect">
            <a:avLst/>
          </a:prstGeom>
        </p:spPr>
      </p:pic>
      <p:pic>
        <p:nvPicPr>
          <p:cNvPr id="27" name="Picture 2"/>
          <p:cNvPicPr>
            <a:picLocks noChangeAspect="1" noChangeArrowheads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56" t="5426" r="9571" b="13523"/>
          <a:stretch/>
        </p:blipFill>
        <p:spPr bwMode="auto">
          <a:xfrm>
            <a:off x="4423869" y="8406307"/>
            <a:ext cx="2223531" cy="14763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03733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9070</TotalTime>
  <Words>300</Words>
  <Application>Microsoft Office PowerPoint</Application>
  <PresentationFormat>Лист A4 (210x297 мм)</PresentationFormat>
  <Paragraphs>22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1207</cp:revision>
  <dcterms:created xsi:type="dcterms:W3CDTF">2019-10-21T11:18:40Z</dcterms:created>
  <dcterms:modified xsi:type="dcterms:W3CDTF">2024-03-20T09:36:23Z</dcterms:modified>
</cp:coreProperties>
</file>