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handoutMasterIdLst>
    <p:handoutMasterId r:id="rId4"/>
  </p:handoutMasterIdLst>
  <p:sldIdLst>
    <p:sldId id="259" r:id="rId2"/>
    <p:sldId id="258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3372" autoAdjust="0"/>
  </p:normalViewPr>
  <p:slideViewPr>
    <p:cSldViewPr>
      <p:cViewPr varScale="1">
        <p:scale>
          <a:sx n="72" d="100"/>
          <a:sy n="72" d="100"/>
        </p:scale>
        <p:origin x="3102" y="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824817"/>
            <a:ext cx="2678906" cy="608118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-1335"/>
            <a:ext cx="6859785" cy="9907336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499471"/>
            <a:ext cx="4236467" cy="1739553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569115"/>
            <a:ext cx="4883348" cy="475596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67576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67576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335"/>
            <a:ext cx="6859785" cy="9907336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824817"/>
            <a:ext cx="2678906" cy="6081183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494176"/>
            <a:ext cx="4238244" cy="1744180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565328"/>
            <a:ext cx="4882896" cy="4754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584960"/>
            <a:ext cx="2400300" cy="536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584960"/>
            <a:ext cx="2400300" cy="536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84960"/>
            <a:ext cx="2400300" cy="792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458225"/>
            <a:ext cx="2400300" cy="4490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584960"/>
            <a:ext cx="2400300" cy="792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458225"/>
            <a:ext cx="2400300" cy="4490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824817"/>
            <a:ext cx="2678906" cy="608118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-2056208" y="2056211"/>
            <a:ext cx="9906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276594"/>
            <a:ext cx="3909060" cy="157361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782873"/>
            <a:ext cx="2855834" cy="48023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254890"/>
            <a:ext cx="4346070" cy="900342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906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824817"/>
            <a:ext cx="2678906" cy="608118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7291917"/>
            <a:ext cx="2678906" cy="261408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480835"/>
            <a:ext cx="4114800" cy="1252975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3149653"/>
            <a:ext cx="4572409" cy="106984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7295359"/>
            <a:ext cx="2680693" cy="261064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7296311"/>
            <a:ext cx="6859785" cy="260969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528320"/>
            <a:ext cx="5640705" cy="792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89797"/>
            <a:ext cx="5640705" cy="5170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8479536"/>
            <a:ext cx="1632204" cy="290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9078510"/>
            <a:ext cx="3543300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913410"/>
            <a:ext cx="377190" cy="72644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4793" y="60283"/>
            <a:ext cx="5846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КГУ «Региональный учебно-методический центр психологической поддержки» Управления образования </a:t>
            </a:r>
            <a:r>
              <a:rPr lang="ru-RU" alt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акимата</a:t>
            </a:r>
            <a:r>
              <a:rPr lang="ru-RU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Костанайской</a:t>
            </a:r>
            <a:r>
              <a:rPr lang="ru-RU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области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4" y="7951870"/>
            <a:ext cx="2562764" cy="1666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03775" y="579855"/>
            <a:ext cx="642987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ПАМЯТКА</a:t>
            </a:r>
            <a:r>
              <a:rPr lang="ru-RU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«Развить самоконтроль или как не идти на поводу у соблазнов?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ru-RU" sz="20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</a:t>
            </a:r>
            <a:r>
              <a:rPr lang="kk-KZ" sz="20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учащихся и родителей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0"/>
            <a:ext cx="993323" cy="100981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14390" y="2087960"/>
            <a:ext cx="3254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Введите режим дня — это поможет вам больше успевать, быть дисциплинированным и не делать всё в последний момент.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8958" y="3152800"/>
            <a:ext cx="32601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Поработайте над своими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привыч-ками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К этому пункту относятся все привычки, которые так или иначе мешают вашей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продук-тивности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нерациональное пита-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поздний отход ко сну, отсутствие спорта и так далее.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8802" y="4953000"/>
            <a:ext cx="3260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Чаще выходите из зоны комфорта. Посещайте интересные места, пробуйте новое, преодолевайте свои страхи.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11414" y="5817096"/>
            <a:ext cx="3240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Больше читайте. Приучите себя читать несколько страниц в день, и уже через месяц вы увидите первые положительные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резуль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-таты.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11413" y="7058381"/>
            <a:ext cx="3240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Занимайтесь спортом. Регулярные нагрузки тренируют не только тело, но и дух, помогают стать более выносливым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стрессо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-устойчивым.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11413" y="8312724"/>
            <a:ext cx="3240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самоконтроля — путь к успешной реализации во всех сферах жизни. Самоконтроль помогает сохранять спокойствие даже в самых сложных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ситуациях.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47" y="2304604"/>
            <a:ext cx="2958901" cy="317263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5" y="1804956"/>
            <a:ext cx="874658" cy="99929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63" y="3078344"/>
            <a:ext cx="874658" cy="99929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63" y="4803736"/>
            <a:ext cx="874658" cy="99929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91" y="5714881"/>
            <a:ext cx="653518" cy="64807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91" y="6969224"/>
            <a:ext cx="653518" cy="648072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91" y="8312724"/>
            <a:ext cx="653518" cy="648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74" y="6088593"/>
            <a:ext cx="2864152" cy="179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4793" y="60283"/>
            <a:ext cx="5846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Қостанай </a:t>
            </a:r>
            <a:r>
              <a:rPr lang="ru-RU" alt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облысы әкімдігі білім басқармасының «Психологиялық қолдаудың өңірлік оқу-әдістемелік орталығы» ККМ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775" y="579855"/>
            <a:ext cx="642987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ЖАДЫНАМА</a:t>
            </a: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«Өзін-өзі бақылауды дамыту немесе азғыруларға қалай бармауға болады»</a:t>
            </a:r>
            <a:endParaRPr lang="ru-RU" sz="24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ru-RU" sz="20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оқушылар мен ата-аналар үшін)</a:t>
            </a:r>
            <a:endParaRPr lang="en-US" sz="2000" i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0"/>
            <a:ext cx="993323" cy="100981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14390" y="2087960"/>
            <a:ext cx="3254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Күн режимін енгізіңіз-бұл сізге көп уақыт өткізуге, тәртіпті болуға және соңғы сәтте бәрін жасамауға көмектеседі.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08958" y="3152800"/>
            <a:ext cx="32601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Өз әдеттеріңізбен жұмыс жасаңыз. Бұл тармаққа сіздің өнімділігіңізге қандай да бір жолмен кедергі келтіретін барлық әдеттер жатады: дұрыс емес тамақтану, кеш ұйықтау, спорттың болмауы және т.б.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28802" y="4953000"/>
            <a:ext cx="3260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Жайлылық аймағынан жиі шығыңыз. Қызықты жерлерге барыңыз, жаңа нәрселерді көріңіз, қорқынышыңызды жеңіңіз.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511414" y="5817096"/>
            <a:ext cx="3240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Көбірек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оқыңыз. Өзіңізді күніне бірнеше бетті оқуға үйретіңіз, бір айдан кейін сіз алғашқы оң нәтижелерді көресіз.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511413" y="6902268"/>
            <a:ext cx="3240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Спортпен шұғылданыңыз.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Тұ-рақты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жүктемелер денені ғана емес, рухты да жаттықтырады, төзімді және стресске төзімді болуға көмектеседі.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511413" y="8249401"/>
            <a:ext cx="3240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Өзін — өзі бақылауды дамыту-өмірдің барлық салаларында табысты іске асырудың жолы. Өзін өзі бақылау тіпті ең қиын жағдайларда да сабырлы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болуға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көмектеседі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47" y="2304604"/>
            <a:ext cx="2958901" cy="317263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5" y="1804956"/>
            <a:ext cx="874658" cy="99929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63" y="3078344"/>
            <a:ext cx="874658" cy="99929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63" y="4803736"/>
            <a:ext cx="874658" cy="99929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91" y="5714881"/>
            <a:ext cx="653518" cy="64807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91" y="6969224"/>
            <a:ext cx="653518" cy="648072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91" y="8233661"/>
            <a:ext cx="653518" cy="64807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63" y="7818040"/>
            <a:ext cx="3587687" cy="230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74" y="6088593"/>
            <a:ext cx="2864152" cy="179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01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F6A1C9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325</Words>
  <Application>Microsoft Office PowerPoint</Application>
  <PresentationFormat>Лист A4 (210x297 мм)</PresentationFormat>
  <Paragraphs>21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151</cp:revision>
  <dcterms:created xsi:type="dcterms:W3CDTF">2019-10-21T11:18:40Z</dcterms:created>
  <dcterms:modified xsi:type="dcterms:W3CDTF">2024-04-22T06:54:11Z</dcterms:modified>
</cp:coreProperties>
</file>