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4"/>
  </p:notesMasterIdLst>
  <p:handoutMasterIdLst>
    <p:handoutMasterId r:id="rId5"/>
  </p:handoutMasterIdLst>
  <p:sldIdLst>
    <p:sldId id="326" r:id="rId2"/>
    <p:sldId id="343" r:id="rId3"/>
  </p:sldIdLst>
  <p:sldSz cx="6858000" cy="9906000" type="A4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8DBAE3"/>
    <a:srgbClr val="C88CE0"/>
    <a:srgbClr val="298F6D"/>
    <a:srgbClr val="E1C0EE"/>
    <a:srgbClr val="D6AA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 autoAdjust="0"/>
    <p:restoredTop sz="96778" autoAdjust="0"/>
  </p:normalViewPr>
  <p:slideViewPr>
    <p:cSldViewPr>
      <p:cViewPr varScale="1">
        <p:scale>
          <a:sx n="75" d="100"/>
          <a:sy n="75" d="100"/>
        </p:scale>
        <p:origin x="3354" y="60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43E6C-20A6-4073-BC9E-EDE0536FA071}" type="datetimeFigureOut">
              <a:rPr lang="ru-RU" smtClean="0"/>
              <a:t>06.05.2024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75131-4C0D-4D84-98E2-6175DCD3B9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176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4DAA4-7D0D-4EF6-87C9-BFEAEC963179}" type="datetimeFigureOut">
              <a:rPr lang="ru-RU" smtClean="0"/>
              <a:t>06.05.2024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81463" y="509588"/>
            <a:ext cx="17653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3E1D8-5004-4CF2-B7F0-9A22021047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294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06.05.2024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3799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06.05.2024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1271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06.05.2024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286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06.05.2024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015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06.05.2024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856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06.05.2024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3734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06.05.2024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5970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06.05.2024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013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06.05.2024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0956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06.05.2024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395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06.05.2024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6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88081-C3A6-40CA-B35D-4693FFDB4CC9}" type="datetimeFigureOut">
              <a:rPr lang="ru-RU" smtClean="0"/>
              <a:t>06.05.2024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814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599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3" b="46334"/>
          <a:stretch/>
        </p:blipFill>
        <p:spPr>
          <a:xfrm>
            <a:off x="278570" y="5576314"/>
            <a:ext cx="4950077" cy="258277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3" b="46334"/>
          <a:stretch/>
        </p:blipFill>
        <p:spPr>
          <a:xfrm>
            <a:off x="1726649" y="3440832"/>
            <a:ext cx="4950077" cy="258277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3" b="46334"/>
          <a:stretch/>
        </p:blipFill>
        <p:spPr>
          <a:xfrm>
            <a:off x="279123" y="1450224"/>
            <a:ext cx="4950077" cy="25827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4220" y="18823"/>
            <a:ext cx="5846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КГУ «РЕГИОНАЛЬНЫЙ УЧЕБНО-МЕТОДИЧЕСКИЙ ЦЕНТР ПСИХОЛОГИЧЕСКОЙ ПОДДЕРЖКИ» УПРАВЛЕНИЯ ОБРАЗОВАНИЯ АКИМАТА КОСТАНАЙСКОЙ ОБЛАСТИ</a:t>
            </a:r>
            <a:endParaRPr lang="ru-RU" altLang="ru-RU" sz="1200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49" y="665154"/>
            <a:ext cx="692823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ПАМЯТКА</a:t>
            </a:r>
            <a:r>
              <a:rPr lang="ru-RU" sz="2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Травля в школе</a:t>
            </a:r>
            <a:r>
              <a:rPr lang="ru-RU" sz="20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(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kk-KZ" sz="2000" b="1" i="1" dirty="0" smtClean="0">
                <a:latin typeface="Times New Roman" pitchFamily="18" charset="0"/>
                <a:cs typeface="Times New Roman" pitchFamily="18" charset="0"/>
              </a:rPr>
              <a:t>учащихся</a:t>
            </a:r>
            <a:r>
              <a:rPr lang="ru-RU" sz="20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</a:t>
            </a:r>
            <a:endParaRPr lang="en-US" sz="2000" b="1" i="1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9" y="3701"/>
            <a:ext cx="873118" cy="88776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065496" y="2216696"/>
            <a:ext cx="3429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Рассказывать о случаях буллинга взрослым, которым доверяешь, — правильно, это не стукачество.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488594" y="4228414"/>
            <a:ext cx="3592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Нужно укреплять самооценку и вести себя уверенно. Быть настойчивым и сильным (хотя бы внешне).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3" b="46334"/>
          <a:stretch/>
        </p:blipFill>
        <p:spPr>
          <a:xfrm>
            <a:off x="1799463" y="7406311"/>
            <a:ext cx="5058537" cy="249968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8" y="8159090"/>
            <a:ext cx="1983099" cy="12652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999905" y="6329093"/>
            <a:ext cx="33906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Необходимо избегать ситуаций, в которых возможна травля, и отклонять предложения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поучаст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вовать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ней.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531727" y="7994435"/>
            <a:ext cx="35940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Если стал свидетелем насилия, нужно немедленно привести кого-то из взрослых или посоветовать жертве пойти за помощью к родителю или учителю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9"/>
          <a:stretch/>
        </p:blipFill>
        <p:spPr>
          <a:xfrm>
            <a:off x="4950522" y="1520806"/>
            <a:ext cx="1790646" cy="244161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512" y="5817095"/>
            <a:ext cx="2048532" cy="180243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24"/>
          <a:stretch/>
        </p:blipFill>
        <p:spPr>
          <a:xfrm>
            <a:off x="-38909" y="3984100"/>
            <a:ext cx="1697178" cy="193779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6108" y="2326113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48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53241" y="4316721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107" y="6452203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05095" y="8240656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48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01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599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3" b="46334"/>
          <a:stretch/>
        </p:blipFill>
        <p:spPr>
          <a:xfrm>
            <a:off x="278570" y="5576314"/>
            <a:ext cx="4950077" cy="258277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3" b="46334"/>
          <a:stretch/>
        </p:blipFill>
        <p:spPr>
          <a:xfrm>
            <a:off x="1726649" y="3440832"/>
            <a:ext cx="4950077" cy="258277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3" b="46334"/>
          <a:stretch/>
        </p:blipFill>
        <p:spPr>
          <a:xfrm>
            <a:off x="279123" y="1450224"/>
            <a:ext cx="4950077" cy="25827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4220" y="18823"/>
            <a:ext cx="5846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ҚОСТАНАЙ ОБЛЫСЫ ӘКІМДІГІ БІЛІМ БАСҚАРМАСЫНЫҢ «ПСИХОЛОГИЯЛЫҚ ҚОЛДАУДЫҢ ӨҢІРЛІК ОҚУ-ӘДІСТЕМЕЛІК ОРТАЛЫҒЫ» ККМ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749" y="665154"/>
            <a:ext cx="692823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ЖАДЫНАМА</a:t>
            </a:r>
            <a:r>
              <a:rPr lang="ru-RU" sz="24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Мектептегі қорлау</a:t>
            </a:r>
            <a:r>
              <a:rPr lang="ru-RU" sz="20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(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оқушыларға арналған</a:t>
            </a:r>
            <a:r>
              <a:rPr lang="ru-RU" sz="20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</a:t>
            </a:r>
            <a:endParaRPr lang="en-US" sz="2000" b="1" i="1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9" y="3701"/>
            <a:ext cx="873118" cy="88776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065496" y="2216696"/>
            <a:ext cx="3429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Сіз сенетін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ересектерге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жағдайлары туралы айту дұрыс, бұл ұру емес.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488594" y="4228414"/>
            <a:ext cx="3592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Өзін-өзі бағалауды нығайтып, сенімді болу керек. Табанды және күшті болу (кем дегенде сыртқы жағынан).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3" b="46334"/>
          <a:stretch/>
        </p:blipFill>
        <p:spPr>
          <a:xfrm>
            <a:off x="1799463" y="7368510"/>
            <a:ext cx="5211523" cy="257528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999905" y="6329093"/>
            <a:ext cx="33906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Қорқыту мүмкін болатын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жағдай-лардан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аулақ болу керек және оған қатысу туралы ұсыныстардан бас тарту керек.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531727" y="7994435"/>
            <a:ext cx="35940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Егер ол зорлық-зомбылықтың куәсі болса, ересек адамды дереу әкелу керек немесе жәбірленушіге ата-анасынан немесе мұғалімінен көмек сұрауға кеңес беру керек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9"/>
          <a:stretch/>
        </p:blipFill>
        <p:spPr>
          <a:xfrm>
            <a:off x="4950522" y="1520806"/>
            <a:ext cx="1790646" cy="244161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512" y="5817095"/>
            <a:ext cx="2048532" cy="180243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24"/>
          <a:stretch/>
        </p:blipFill>
        <p:spPr>
          <a:xfrm>
            <a:off x="-38909" y="3984100"/>
            <a:ext cx="1697178" cy="193779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6108" y="2326113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48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53241" y="4316721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107" y="6452203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" t="5426" r="9571" b="13523"/>
          <a:stretch/>
        </p:blipFill>
        <p:spPr bwMode="auto">
          <a:xfrm>
            <a:off x="41352" y="8044992"/>
            <a:ext cx="1917106" cy="127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1805095" y="8240656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48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14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9251</TotalTime>
  <Words>193</Words>
  <Application>Microsoft Office PowerPoint</Application>
  <PresentationFormat>Лист A4 (210x297 мм)</PresentationFormat>
  <Paragraphs>24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1246</cp:revision>
  <dcterms:created xsi:type="dcterms:W3CDTF">2019-10-21T11:18:40Z</dcterms:created>
  <dcterms:modified xsi:type="dcterms:W3CDTF">2024-05-06T11:51:48Z</dcterms:modified>
</cp:coreProperties>
</file>