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handoutMasterIdLst>
    <p:handoutMasterId r:id="rId4"/>
  </p:handoutMasterIdLst>
  <p:sldIdLst>
    <p:sldId id="257" r:id="rId2"/>
    <p:sldId id="267" r:id="rId3"/>
  </p:sldIdLst>
  <p:sldSz cx="6858000" cy="9906000" type="A4"/>
  <p:notesSz cx="9928225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CC"/>
    <a:srgbClr val="C88C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29" autoAdjust="0"/>
    <p:restoredTop sz="93372" autoAdjust="0"/>
  </p:normalViewPr>
  <p:slideViewPr>
    <p:cSldViewPr>
      <p:cViewPr varScale="1">
        <p:scale>
          <a:sx n="72" d="100"/>
          <a:sy n="72" d="100"/>
        </p:scale>
        <p:origin x="3420" y="5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2594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143E6C-20A6-4073-BC9E-EDE0536FA071}" type="datetimeFigureOut">
              <a:rPr lang="ru-RU" smtClean="0"/>
              <a:t>30.04.2024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2594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175131-4C0D-4D84-98E2-6175DCD3B9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7176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30.04.2024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799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30.04.2024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1271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30.04.2024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6286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30.04.2024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0159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30.04.2024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8565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30.04.2024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3734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30.04.2024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5970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30.04.2024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2013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30.04.2024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0956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30.04.2024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4395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30.04.2024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36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88081-C3A6-40CA-B35D-4693FFDB4CC9}" type="datetimeFigureOut">
              <a:rPr lang="ru-RU" smtClean="0"/>
              <a:t>30.04.2024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AE7DB-6FD6-41D2-843A-30616D9FF9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8149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2593" b="78150"/>
          <a:stretch/>
        </p:blipFill>
        <p:spPr>
          <a:xfrm>
            <a:off x="-4564" y="0"/>
            <a:ext cx="7035800" cy="211935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026"/>
            <a:ext cx="6858000" cy="999403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964222" y="52025"/>
            <a:ext cx="58469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2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КГУ «РЕГИОНАЛЬНЫЙ УЧЕБНО-МЕТОДИЧЕСКИЙ ЦЕНТР ПСИХОЛОГИЧЕСКОЙ ПОДДЕРЖКИ» УПРАВЛЕНИЯ ОБРАЗОВАНИЯ АКИМАТА КОСТАНАЙСКОЙ ОБЛАСТИ</a:t>
            </a:r>
            <a:endParaRPr lang="ru-RU" altLang="ru-RU" sz="1200" dirty="0">
              <a:latin typeface="Times New Roman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40" y="7401272"/>
            <a:ext cx="2349616" cy="152833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" name="Прямоугольник 1"/>
          <p:cNvSpPr/>
          <p:nvPr/>
        </p:nvSpPr>
        <p:spPr>
          <a:xfrm>
            <a:off x="17729" y="685656"/>
            <a:ext cx="6854505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ПАМЯТКА</a:t>
            </a:r>
            <a:r>
              <a:rPr lang="ru-RU" sz="2400" b="1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«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Умей сказать - НЕТ</a:t>
            </a:r>
            <a:r>
              <a:rPr lang="ru-RU" sz="2400" b="1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» 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(</a:t>
            </a:r>
            <a:r>
              <a:rPr lang="ru-RU" sz="2000" b="1" i="1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для учащихся</a:t>
            </a:r>
            <a:r>
              <a:rPr lang="ru-RU" sz="2000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)</a:t>
            </a:r>
            <a:endParaRPr lang="en-US" sz="2000" dirty="0">
              <a:effectLst/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29" y="0"/>
            <a:ext cx="993323" cy="100981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79876" y="1824429"/>
            <a:ext cx="4666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Умейте говорить «нет» в следующих ситуациях: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88863" y="2974864"/>
            <a:ext cx="4951775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-когда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незнакомый человек предлагает что-либо сладкое (конфеты, пирожные, пирожки и т.д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-когда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предлагают «хорошо» отдохнуть вдали от взрослых,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родителей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-если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незнакомые люди предлагают довезти на машине или показать им дорогу, сидя в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машине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-когда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малознакомые или незнакомые люди приглашают к себе в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гости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т.д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3302" y="2105114"/>
            <a:ext cx="6260654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когда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предлагают совершить недостойный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поступок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если предлагают поехать куда-нибудь, предупреждая, чтобы он об этом никому не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говорил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1892" y="6105128"/>
            <a:ext cx="655052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Помните! Люди бывают разные, и общаться надо только с теми, кого знаешь. Соблюдая правила безопасности, Вы сможет принять самое правильное решение в сложной ситуации и избежать встречи с преступником. Для этого нужно навсегда усвоить.</a:t>
            </a: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056" y="1993705"/>
            <a:ext cx="476491" cy="476491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055" y="2498373"/>
            <a:ext cx="476491" cy="476491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615" y="3125775"/>
            <a:ext cx="476491" cy="476491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614" y="3824789"/>
            <a:ext cx="476491" cy="476491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616" y="4581136"/>
            <a:ext cx="476491" cy="476491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617" y="5313040"/>
            <a:ext cx="476491" cy="476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231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2593" b="78150"/>
          <a:stretch/>
        </p:blipFill>
        <p:spPr>
          <a:xfrm>
            <a:off x="-4564" y="0"/>
            <a:ext cx="7035800" cy="211935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026"/>
            <a:ext cx="6858000" cy="999403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964222" y="52025"/>
            <a:ext cx="58469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ҚОСТАНАЙ ОБЛЫСЫ ӘКІМДІГІ БІЛІМ БАСҚАРМАСЫНЫҢ «ПСИХОЛОГИЯЛЫҚ ҚОЛДАУДЫҢ ӨҢІРЛІК ОҚУ-ӘДІСТЕМЕЛІК ОРТАЛЫҒЫ» ККМ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7729" y="685656"/>
            <a:ext cx="6854505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kk-KZ" sz="2400" b="1" dirty="0" smtClean="0">
                <a:solidFill>
                  <a:srgbClr val="FF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ЖАДЫНАМА</a:t>
            </a:r>
            <a:r>
              <a:rPr lang="ru-RU" sz="2400" b="1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200" b="1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«ЖОҚ  деп айта </a:t>
            </a:r>
            <a:r>
              <a:rPr lang="ru-RU" sz="2200" b="1" dirty="0" err="1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біл</a:t>
            </a:r>
            <a:r>
              <a:rPr lang="ru-RU" sz="2200" b="1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» </a:t>
            </a:r>
          </a:p>
          <a:p>
            <a:pPr algn="ctr"/>
            <a:r>
              <a:rPr lang="ru-RU" sz="2000" b="1" i="1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(</a:t>
            </a:r>
            <a:r>
              <a:rPr lang="ru-RU" sz="2000" b="1" i="1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оқушылар үшін)</a:t>
            </a:r>
            <a:endParaRPr lang="en-US" i="1" dirty="0">
              <a:effectLst/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29" y="0"/>
            <a:ext cx="993323" cy="100981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79876" y="1824429"/>
            <a:ext cx="44679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Келесі жағдайларда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«жоқ»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деп айтуды біліңіз: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88863" y="2974864"/>
            <a:ext cx="4951775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-егер бейтаныс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адам тәтті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нәрсе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ұсынса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кәмпиттер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бәліштер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және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т. б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algn="just"/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-егер ересектерден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ата-аналардан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бөлек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жақсы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демалуды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ұсынса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-егер бейтаныс адамдар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көлікпен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апаруды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немесе көлікте отырып оларға жол көрсетуді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ұсынса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-егер бейтаныс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адамдар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қонаққа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шақырса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және т. б.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3302" y="2105114"/>
            <a:ext cx="62489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-егер лайықсыз әрекетті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жасауды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ұсынса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-егер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бір жерге баруды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ұсынса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бұл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туралы ешкімге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айтпауын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ескертсе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1892" y="6105128"/>
            <a:ext cx="655052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Есіңізде болсын! Адамдар әр түрлі, тек сіз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таныс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адамдармен сөйлесу керек. Қауіпсіздік ережелерін сақтай отырып, сіз қиын жағдайда ең дұрыс шешім қабылдай аласыз және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қылмыскермен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кездесуден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аулақ бола аласыз. </a:t>
            </a: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056" y="1993705"/>
            <a:ext cx="476491" cy="476491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055" y="2498373"/>
            <a:ext cx="476491" cy="476491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615" y="3125775"/>
            <a:ext cx="476491" cy="476491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614" y="3824789"/>
            <a:ext cx="476491" cy="476491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616" y="4581136"/>
            <a:ext cx="476491" cy="476491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617" y="5313040"/>
            <a:ext cx="476491" cy="476491"/>
          </a:xfrm>
          <a:prstGeom prst="rect">
            <a:avLst/>
          </a:prstGeom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29" y="7205290"/>
            <a:ext cx="3123239" cy="1926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408454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1624</TotalTime>
  <Words>288</Words>
  <Application>Microsoft Office PowerPoint</Application>
  <PresentationFormat>Лист A4 (210x297 мм)</PresentationFormat>
  <Paragraphs>34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212</cp:revision>
  <dcterms:created xsi:type="dcterms:W3CDTF">2019-10-21T11:18:40Z</dcterms:created>
  <dcterms:modified xsi:type="dcterms:W3CDTF">2024-04-30T03:22:19Z</dcterms:modified>
</cp:coreProperties>
</file>