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4"/>
  </p:handoutMasterIdLst>
  <p:sldIdLst>
    <p:sldId id="257" r:id="rId2"/>
    <p:sldId id="267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C88C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3372" autoAdjust="0"/>
  </p:normalViewPr>
  <p:slideViewPr>
    <p:cSldViewPr>
      <p:cViewPr varScale="1">
        <p:scale>
          <a:sx n="72" d="100"/>
          <a:sy n="72" d="100"/>
        </p:scale>
        <p:origin x="3420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30.04.2024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593" b="78150"/>
          <a:stretch/>
        </p:blipFill>
        <p:spPr>
          <a:xfrm>
            <a:off x="-4564" y="0"/>
            <a:ext cx="7035800" cy="21193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26"/>
            <a:ext cx="6858000" cy="999403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4222" y="52025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  <a:endParaRPr lang="ru-RU" altLang="ru-RU" sz="12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7401272"/>
            <a:ext cx="2349616" cy="15283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17729" y="685656"/>
            <a:ext cx="6854505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Умей сказать - НЕТ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для учащихся</a:t>
            </a:r>
            <a:r>
              <a:rPr lang="ru-RU" sz="20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en-US" sz="2000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79876" y="1824429"/>
            <a:ext cx="4666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Умейте говорить «нет» в следующих ситуациях: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88863" y="2974864"/>
            <a:ext cx="495177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-когда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незнакомый человек предлагает что-либо сладкое (конфеты, пирожные, пирожки и 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-когда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предлагают «хорошо» отдохнуть вдали от взрослых,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-если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незнакомые люди предлагают довезти на машине или показать им дорогу, сидя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машине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-когда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малознакомые или незнакомые люди приглашают к себе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гости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02" y="2105114"/>
            <a:ext cx="626065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предлагают совершить недостойный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поступок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если предлагают поехать куда-нибудь, предупреждая, чтобы он об этом никому 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говорил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892" y="6105128"/>
            <a:ext cx="65505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Помните! Люди бывают разные, и общаться надо только с теми, кого знаешь. Соблюдая правила безопасности, Вы сможет принять самое правильное решение в сложной ситуации и избежать встречи с преступником. Для этого нужно навсегда усвоить.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6" y="1993705"/>
            <a:ext cx="476491" cy="47649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5" y="2498373"/>
            <a:ext cx="476491" cy="47649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5" y="3125775"/>
            <a:ext cx="476491" cy="47649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4" y="3824789"/>
            <a:ext cx="476491" cy="47649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6" y="4581136"/>
            <a:ext cx="476491" cy="476491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7" y="5313040"/>
            <a:ext cx="476491" cy="47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593" b="78150"/>
          <a:stretch/>
        </p:blipFill>
        <p:spPr>
          <a:xfrm>
            <a:off x="-4564" y="0"/>
            <a:ext cx="7035800" cy="21193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26"/>
            <a:ext cx="6858000" cy="999403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64222" y="52025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ККМ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729" y="685656"/>
            <a:ext cx="685450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«ЖОҚ  деп айта </a:t>
            </a:r>
            <a:r>
              <a:rPr lang="ru-RU" sz="2200" b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біл</a:t>
            </a:r>
            <a:r>
              <a:rPr lang="ru-RU" sz="2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оқушылар үшін)</a:t>
            </a:r>
            <a:endParaRPr lang="en-US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79876" y="1824429"/>
            <a:ext cx="44679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Келесі жағдайларда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«жоқ»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деп айтуды біліңіз: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88863" y="2974864"/>
            <a:ext cx="495177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-егер бейтаныс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адам тәтті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нәрсе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ұсынса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кәмпиттер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бәліштер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т. 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-егер ересектерден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ата-аналардан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бөлек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демалуды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ұсынса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-егер бейтаныс адамдар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көлікпен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апаруды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немесе көлікте отырып оларға жол көрсетуді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ұсынса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-егер бейтаныс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адамдар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қонаққа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шақырса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және т. б.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02" y="2105114"/>
            <a:ext cx="6248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-егер лайықсыз әрекетті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жасауды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ұсынса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-егер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бір жерге баруды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ұсынса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бұл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туралы ешкімге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айтпауын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ескертсе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892" y="6105128"/>
            <a:ext cx="65505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Есіңізде болсын! Адамдар әр түрлі, тек сіз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таныс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адамдармен сөйлесу керек. Қауіпсіздік ережелерін сақтай отырып, сіз қиын жағдайда ең дұрыс шешім қабылдай аласыз және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қылмыскермен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кездесуден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аулақ бола аласыз.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6" y="1993705"/>
            <a:ext cx="476491" cy="47649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55" y="2498373"/>
            <a:ext cx="476491" cy="47649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5" y="3125775"/>
            <a:ext cx="476491" cy="47649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4" y="3824789"/>
            <a:ext cx="476491" cy="476491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6" y="4581136"/>
            <a:ext cx="476491" cy="476491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617" y="5313040"/>
            <a:ext cx="476491" cy="476491"/>
          </a:xfrm>
          <a:prstGeom prst="rect">
            <a:avLst/>
          </a:prstGeom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9" y="7205290"/>
            <a:ext cx="3123239" cy="192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84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288</Words>
  <Application>Microsoft Office PowerPoint</Application>
  <PresentationFormat>Лист A4 (210x297 мм)</PresentationFormat>
  <Paragraphs>34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212</cp:revision>
  <dcterms:created xsi:type="dcterms:W3CDTF">2019-10-21T11:18:40Z</dcterms:created>
  <dcterms:modified xsi:type="dcterms:W3CDTF">2024-04-30T03:22:19Z</dcterms:modified>
</cp:coreProperties>
</file>