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00"/>
    <a:srgbClr val="E259E5"/>
    <a:srgbClr val="99FFCC"/>
    <a:srgbClr val="CCCCFF"/>
    <a:srgbClr val="33CCCC"/>
    <a:srgbClr val="FF9999"/>
    <a:srgbClr val="009999"/>
    <a:srgbClr val="66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 varScale="1">
        <p:scale>
          <a:sx n="73" d="100"/>
          <a:sy n="73" d="100"/>
        </p:scale>
        <p:origin x="63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5613400"/>
            <a:ext cx="5143500" cy="1430867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7401983"/>
            <a:ext cx="5143500" cy="77046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4800600" y="9179560"/>
            <a:ext cx="1714500" cy="528320"/>
          </a:xfrm>
        </p:spPr>
        <p:txBody>
          <a:bodyPr/>
          <a:lstStyle>
            <a:lvl1pPr>
              <a:defRPr sz="1400"/>
            </a:lvl1pPr>
          </a:lstStyle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173986" y="9179560"/>
            <a:ext cx="2606040" cy="528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12114" y="9179560"/>
            <a:ext cx="914400" cy="528320"/>
          </a:xfrm>
        </p:spPr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8656" y="5269442"/>
            <a:ext cx="5486400" cy="1849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85800" y="7291917"/>
            <a:ext cx="5486400" cy="9906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78656" y="5269442"/>
            <a:ext cx="171450" cy="1849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85800" y="7291917"/>
            <a:ext cx="171450" cy="9906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690205" y="4625042"/>
            <a:ext cx="8453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42900" y="1761067"/>
            <a:ext cx="6172200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92600"/>
            <a:ext cx="5143500" cy="1540933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6163733"/>
            <a:ext cx="5086350" cy="1651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800600" y="9179560"/>
            <a:ext cx="1714500" cy="528320"/>
          </a:xfrm>
        </p:spPr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73986" y="9179560"/>
            <a:ext cx="2606040" cy="528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2386" y="9179560"/>
            <a:ext cx="1140714" cy="528320"/>
          </a:xfrm>
        </p:spPr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072467"/>
            <a:ext cx="5486400" cy="1849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4072467"/>
            <a:ext cx="171450" cy="1849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342900" y="1761067"/>
            <a:ext cx="3031236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74149" y="1756664"/>
            <a:ext cx="3031236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57375"/>
            <a:ext cx="3030141" cy="9906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6151" y="1871133"/>
            <a:ext cx="3031331" cy="9906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2900" y="3081867"/>
            <a:ext cx="3028950" cy="583353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3486150" y="3081867"/>
            <a:ext cx="3028950" cy="583353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3450" y="440267"/>
            <a:ext cx="1885950" cy="1210733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3450" y="1761068"/>
            <a:ext cx="1885950" cy="699611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274984" y="4801658"/>
            <a:ext cx="8717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228600" y="440267"/>
            <a:ext cx="4286250" cy="825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723459"/>
            <a:ext cx="6172200" cy="974549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2751667"/>
            <a:ext cx="6172200" cy="616813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761067"/>
            <a:ext cx="6172200" cy="770467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900" y="723459"/>
            <a:ext cx="137160" cy="9906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220133"/>
            <a:ext cx="6172200" cy="1430867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1761067"/>
            <a:ext cx="6172200" cy="70926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800600" y="9181394"/>
            <a:ext cx="1716786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26.03.2024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173986" y="9181394"/>
            <a:ext cx="2628900" cy="528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59486" y="9181394"/>
            <a:ext cx="1485900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342900" y="1651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10" Type="http://schemas.openxmlformats.org/officeDocument/2006/relationships/image" Target="../media/image8.png"/><Relationship Id="rId4" Type="http://schemas.openxmlformats.org/officeDocument/2006/relationships/hyperlink" Target="https://translate.google.kz/?hl=kk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cdn.hipwallpaper.com/i/91/15/Fg5VI4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57234" y="15441"/>
            <a:ext cx="5748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УЧЕБНО-МЕТОДИЧЕСКИЙ ЦЕНТР ПСИХОЛОГИЧЕСКОЙ ПОДДЕРЖКИ» УПРАВЛЕНИЯ ОБРАЗОВАНИЯ АКИМАТА КОСТАНАЙСКОЙ ОБЛАСТИ</a:t>
            </a:r>
            <a:endParaRPr lang="ru-RU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43" y="8334816"/>
            <a:ext cx="2478758" cy="14204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1298" y="783734"/>
            <a:ext cx="6585793" cy="123110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воспитывать волю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algn="ctr"/>
            <a:r>
              <a:rPr lang="ru-RU" dirty="0" smtClean="0">
                <a:latin typeface="+mj-lt"/>
                <a:cs typeface="Times New Roman" pitchFamily="18" charset="0"/>
              </a:rPr>
              <a:t>(</a:t>
            </a:r>
            <a:r>
              <a:rPr lang="ru-RU" i="1" dirty="0" smtClean="0">
                <a:latin typeface="+mj-lt"/>
                <a:cs typeface="Times New Roman" pitchFamily="18" charset="0"/>
              </a:rPr>
              <a:t>для обучающихся</a:t>
            </a:r>
            <a:r>
              <a:rPr lang="ru-RU" dirty="0" smtClean="0">
                <a:latin typeface="+mj-lt"/>
                <a:cs typeface="Times New Roman" pitchFamily="18" charset="0"/>
              </a:rPr>
              <a:t>)</a:t>
            </a: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165449" y="2144688"/>
            <a:ext cx="3983631" cy="1098506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Наблюдай за собой в течение какого-то времени. Четко определи, от каких привычек или черт характера ты хочешь избавиться. Это твоя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2" name="Пятиугольник 41"/>
          <p:cNvSpPr/>
          <p:nvPr/>
        </p:nvSpPr>
        <p:spPr>
          <a:xfrm>
            <a:off x="164101" y="3512840"/>
            <a:ext cx="4010530" cy="936104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Будь уверен в себе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 в том, что добьешься цели.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такой уверенности не стоит начинать.</a:t>
            </a:r>
          </a:p>
        </p:txBody>
      </p:sp>
      <p:sp>
        <p:nvSpPr>
          <p:cNvPr id="43" name="Пятиугольник 42"/>
          <p:cNvSpPr/>
          <p:nvPr/>
        </p:nvSpPr>
        <p:spPr>
          <a:xfrm>
            <a:off x="165449" y="4760479"/>
            <a:ext cx="4209529" cy="785558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Борись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 недостатками путем их замены достоинствами. Готовясь к тому, что это длительный, постепенный процесс. </a:t>
            </a:r>
          </a:p>
        </p:txBody>
      </p:sp>
      <p:sp>
        <p:nvSpPr>
          <p:cNvPr id="44" name="Пятиугольник 43"/>
          <p:cNvSpPr/>
          <p:nvPr/>
        </p:nvSpPr>
        <p:spPr>
          <a:xfrm>
            <a:off x="185006" y="5817096"/>
            <a:ext cx="5577682" cy="1080120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Овладей тремя самовоздействиями: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самоободрением, самоубеждением и самоприказом.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Учись видеть в себе другого -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"человека привычки"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от плохих свойств которого хочешь избавиться. </a:t>
            </a:r>
          </a:p>
        </p:txBody>
      </p:sp>
      <p:sp>
        <p:nvSpPr>
          <p:cNvPr id="24" name="Пятиугольник 23"/>
          <p:cNvSpPr/>
          <p:nvPr/>
        </p:nvSpPr>
        <p:spPr>
          <a:xfrm>
            <a:off x="185006" y="7191574"/>
            <a:ext cx="3895098" cy="1034552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Умей и отступать. Но всегда помни, что тактические поражения не должны поколебать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уверенности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в стратегической победе.</a:t>
            </a:r>
          </a:p>
        </p:txBody>
      </p:sp>
      <p:pic>
        <p:nvPicPr>
          <p:cNvPr id="2" name="Picture 4" descr="C:\Users\TelefonDoveriya\Downloads\klipartz.com (7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631" y="7062069"/>
            <a:ext cx="1934167" cy="135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elefonDoveriya\Desktop\новый логотип (2024) — копия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7" y="85305"/>
            <a:ext cx="1134018" cy="115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ятиугольник 27"/>
          <p:cNvSpPr/>
          <p:nvPr/>
        </p:nvSpPr>
        <p:spPr>
          <a:xfrm>
            <a:off x="169482" y="8527770"/>
            <a:ext cx="3979598" cy="1034552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Старайся сопровождать воздействия на самого себя положительными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эмоциями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подкреплять свои победы приятными переживаниями.</a:t>
            </a:r>
          </a:p>
        </p:txBody>
      </p:sp>
      <p:pic>
        <p:nvPicPr>
          <p:cNvPr id="2050" name="Picture 2" descr="C:\Users\TelefonDoveriya\Downloads\free-icon-target-1039327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2014840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elefonDoveriya\Downloads\free-icon-motivation-5471188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4019490"/>
            <a:ext cx="1723256" cy="172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elefonDoveriya\Downloads\free-icon-self-love-825048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771" y="5660826"/>
            <a:ext cx="1530748" cy="153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8" descr="https://cdn.hipwallpaper.com/i/91/15/Fg5VI4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0856" y="-159568"/>
            <a:ext cx="579975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ҚОЛДАУДЫҢ ӨҢІРЛІК ОҚУ-ӘДІСТЕМЕЛІК ОРТАЛЫҒЫ» ККМ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929" y="8434465"/>
            <a:ext cx="2483203" cy="14139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-603448" y="1408824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632" y="731716"/>
            <a:ext cx="6741368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ЖАДЫНАМА </a:t>
            </a:r>
          </a:p>
          <a:p>
            <a:pPr algn="ctr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«Ерік-жігерді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қалай тәрбиелеуге болады?»</a:t>
            </a: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+mj-lt"/>
                <a:cs typeface="Times New Roman" pitchFamily="18" charset="0"/>
              </a:rPr>
              <a:t>(</a:t>
            </a:r>
            <a:r>
              <a:rPr lang="kk-KZ" i="1" dirty="0" smtClean="0">
                <a:latin typeface="+mj-lt"/>
                <a:cs typeface="Times New Roman" pitchFamily="18" charset="0"/>
              </a:rPr>
              <a:t>оқушыларға </a:t>
            </a:r>
            <a:r>
              <a:rPr lang="ru-RU" i="1" dirty="0" smtClean="0">
                <a:latin typeface="+mj-lt"/>
                <a:cs typeface="Times New Roman" pitchFamily="18" charset="0"/>
              </a:rPr>
              <a:t>арналған</a:t>
            </a:r>
            <a:r>
              <a:rPr lang="ru-RU" i="1" dirty="0">
                <a:latin typeface="+mj-lt"/>
                <a:cs typeface="Times New Roman" pitchFamily="18" charset="0"/>
              </a:rPr>
              <a:t>)</a:t>
            </a:r>
            <a:endParaRPr lang="ru-RU" i="1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 descr="C:\Users\TelefonDoveriya\Desktop\новый логотип (2024) — копия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" y="43083"/>
            <a:ext cx="1044647" cy="106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ятиугольник 32"/>
          <p:cNvSpPr/>
          <p:nvPr/>
        </p:nvSpPr>
        <p:spPr>
          <a:xfrm>
            <a:off x="152400" y="2030103"/>
            <a:ext cx="4209529" cy="1098506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Біраз уақыт өзіңізді бақылаңыз. Қандай әдеттерден немесе қасиеттерден арылғыңыз келетінін нақты анықтаңыз. Бұл сіздің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мақсатыңыз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" name="Пятиугольник 33"/>
          <p:cNvSpPr/>
          <p:nvPr/>
        </p:nvSpPr>
        <p:spPr>
          <a:xfrm>
            <a:off x="164101" y="3368824"/>
            <a:ext cx="4010530" cy="1080120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Өзіңізге және мақсатыңызға жететініңізге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сенімді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болыңыз. Мұндай сенімділіксіз бастауға болмайды.</a:t>
            </a:r>
          </a:p>
        </p:txBody>
      </p:sp>
      <p:sp>
        <p:nvSpPr>
          <p:cNvPr id="35" name="Пятиугольник 34"/>
          <p:cNvSpPr/>
          <p:nvPr/>
        </p:nvSpPr>
        <p:spPr>
          <a:xfrm>
            <a:off x="165449" y="4592960"/>
            <a:ext cx="4631703" cy="1067866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Кемшіліктермен оларды артықшылықтармен ауыстыру арқылы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күресіңіз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Бұл ұзақ,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біртіндеп келетін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екендігіне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дайындалу.</a:t>
            </a:r>
          </a:p>
        </p:txBody>
      </p:sp>
      <p:sp>
        <p:nvSpPr>
          <p:cNvPr id="36" name="Пятиугольник 35"/>
          <p:cNvSpPr/>
          <p:nvPr/>
        </p:nvSpPr>
        <p:spPr>
          <a:xfrm>
            <a:off x="185006" y="5817096"/>
            <a:ext cx="5577682" cy="1080120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Үш өзін-өзі ұстауды игеріңіз: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өзін-өзі ынталандыру, өзін-өзі сендіру және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өзін-өзі бұйрық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Өзің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басқаны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көруді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үйреніңіз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жаман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қасиеттерінен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арылғыңыз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келетін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"әдет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адамды".</a:t>
            </a:r>
            <a:endParaRPr lang="ru-RU" sz="1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185005" y="7191574"/>
            <a:ext cx="4612147" cy="1034552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ртқа шегінуді де біліңіз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Бірақ тактикалық жеңілістер стратегиялық жеңіске деген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сенімділікті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шайқамауы керек екенін әрқашан есте сақтаңыз.</a:t>
            </a:r>
          </a:p>
        </p:txBody>
      </p:sp>
      <p:sp>
        <p:nvSpPr>
          <p:cNvPr id="38" name="Пятиугольник 37"/>
          <p:cNvSpPr/>
          <p:nvPr/>
        </p:nvSpPr>
        <p:spPr>
          <a:xfrm>
            <a:off x="169481" y="8582225"/>
            <a:ext cx="4192448" cy="864906"/>
          </a:xfrm>
          <a:prstGeom prst="homePlate">
            <a:avLst/>
          </a:prstGeom>
          <a:solidFill>
            <a:schemeClr val="accent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Өзіңізге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жағымды эмоциялармен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әсер етуге тырысыңыз, жеңістеріңізді жағымды тәжірибелермен нығайтыңыз.</a:t>
            </a:r>
          </a:p>
        </p:txBody>
      </p:sp>
      <p:pic>
        <p:nvPicPr>
          <p:cNvPr id="39" name="Picture 4" descr="C:\Users\TelefonDoveriya\Downloads\klipartz.com (7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191" y="7134287"/>
            <a:ext cx="1934167" cy="135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elefonDoveriya\Downloads\free-icon-target-1039327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2014840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:\Users\TelefonDoveriya\Downloads\free-icon-motivation-5471188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4019490"/>
            <a:ext cx="1723256" cy="172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C:\Users\TelefonDoveriya\Downloads\free-icon-self-love-825048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71" y="5591782"/>
            <a:ext cx="1530748" cy="153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076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8126</TotalTime>
  <Words>279</Words>
  <Application>Microsoft Office PowerPoint</Application>
  <PresentationFormat>Лист A4 (210x297 мм)</PresentationFormat>
  <Paragraphs>27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Bookman Old Style</vt:lpstr>
      <vt:lpstr>Calibri</vt:lpstr>
      <vt:lpstr>Cambria</vt:lpstr>
      <vt:lpstr>Gill Sans MT</vt:lpstr>
      <vt:lpstr>Roboto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703</cp:revision>
  <dcterms:created xsi:type="dcterms:W3CDTF">2019-10-21T11:18:40Z</dcterms:created>
  <dcterms:modified xsi:type="dcterms:W3CDTF">2024-03-26T10:58:40Z</dcterms:modified>
</cp:coreProperties>
</file>