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08" r:id="rId1"/>
  </p:sldMasterIdLst>
  <p:notesMasterIdLst>
    <p:notesMasterId r:id="rId4"/>
  </p:notesMasterIdLst>
  <p:handoutMasterIdLst>
    <p:handoutMasterId r:id="rId5"/>
  </p:handoutMasterIdLst>
  <p:sldIdLst>
    <p:sldId id="257" r:id="rId2"/>
    <p:sldId id="256" r:id="rId3"/>
  </p:sldIdLst>
  <p:sldSz cx="6858000" cy="9906000" type="A4"/>
  <p:notesSz cx="9928225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9900"/>
    <a:srgbClr val="E259E5"/>
    <a:srgbClr val="99FFCC"/>
    <a:srgbClr val="CCCCFF"/>
    <a:srgbClr val="33CCCC"/>
    <a:srgbClr val="FF9999"/>
    <a:srgbClr val="009999"/>
    <a:srgbClr val="66FFFF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08" autoAdjust="0"/>
  </p:normalViewPr>
  <p:slideViewPr>
    <p:cSldViewPr>
      <p:cViewPr varScale="1">
        <p:scale>
          <a:sx n="73" d="100"/>
          <a:sy n="73" d="100"/>
        </p:scale>
        <p:origin x="636" y="7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594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43E6C-20A6-4073-BC9E-EDE0536FA071}" type="datetimeFigureOut">
              <a:rPr lang="ru-RU" smtClean="0"/>
              <a:t>26.03.2024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594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175131-4C0D-4D84-98E2-6175DCD3B92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7176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F98954-B977-4C6C-8E1B-651B26971CBA}" type="datetimeFigureOut">
              <a:rPr lang="ru-RU" smtClean="0"/>
              <a:t>26.03.2024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81463" y="509588"/>
            <a:ext cx="1765300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188" y="3228975"/>
            <a:ext cx="7943850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3D7FF0-32FB-4EDC-A74B-8509BE7A015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6248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3D7FF0-32FB-4EDC-A74B-8509BE7A015F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8085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5613400"/>
            <a:ext cx="5143500" cy="1430867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7401983"/>
            <a:ext cx="5143500" cy="770467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4800600" y="9179560"/>
            <a:ext cx="1714500" cy="528320"/>
          </a:xfrm>
        </p:spPr>
        <p:txBody>
          <a:bodyPr/>
          <a:lstStyle>
            <a:lvl1pPr>
              <a:defRPr sz="1400"/>
            </a:lvl1pPr>
          </a:lstStyle>
          <a:p>
            <a:fld id="{89A88081-C3A6-40CA-B35D-4693FFDB4CC9}" type="datetimeFigureOut">
              <a:rPr lang="ru-RU" smtClean="0"/>
              <a:t>26.03.2024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173986" y="9179560"/>
            <a:ext cx="2606040" cy="52832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912114" y="9179560"/>
            <a:ext cx="914400" cy="528320"/>
          </a:xfrm>
        </p:spPr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678656" y="5269442"/>
            <a:ext cx="5486400" cy="184912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685800" y="7291917"/>
            <a:ext cx="5486400" cy="9906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678656" y="5269442"/>
            <a:ext cx="171450" cy="184912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685800" y="7291917"/>
            <a:ext cx="171450" cy="9906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26.03.2024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26.03.2024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342900" y="9176808"/>
            <a:ext cx="61722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248058" y="9383684"/>
            <a:ext cx="275671" cy="90236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690205" y="4625042"/>
            <a:ext cx="845312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26.03.2024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42900" y="1761067"/>
            <a:ext cx="6172200" cy="713232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292600"/>
            <a:ext cx="5143500" cy="1540933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71550" y="6163733"/>
            <a:ext cx="5086350" cy="1651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800600" y="9179560"/>
            <a:ext cx="1714500" cy="528320"/>
          </a:xfrm>
        </p:spPr>
        <p:txBody>
          <a:bodyPr/>
          <a:lstStyle/>
          <a:p>
            <a:fld id="{89A88081-C3A6-40CA-B35D-4693FFDB4CC9}" type="datetimeFigureOut">
              <a:rPr lang="ru-RU" smtClean="0"/>
              <a:t>26.03.2024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173986" y="9179560"/>
            <a:ext cx="2606040" cy="52832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02386" y="9179560"/>
            <a:ext cx="1140714" cy="528320"/>
          </a:xfrm>
        </p:spPr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85800" y="4072467"/>
            <a:ext cx="5486400" cy="184912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85800" y="4072467"/>
            <a:ext cx="171450" cy="184912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30200"/>
            <a:ext cx="6172200" cy="13208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26.03.2024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342900" y="1761067"/>
            <a:ext cx="3031236" cy="713232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3474149" y="1756664"/>
            <a:ext cx="3031236" cy="713232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30200"/>
            <a:ext cx="6172200" cy="13208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1857375"/>
            <a:ext cx="3030141" cy="9906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486151" y="1871133"/>
            <a:ext cx="3031331" cy="9906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26.03.2024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342900" y="3081867"/>
            <a:ext cx="3028950" cy="5833533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3486150" y="3081867"/>
            <a:ext cx="3028950" cy="5833533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30200"/>
            <a:ext cx="6172200" cy="13208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26.03.2024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248058" y="9383684"/>
            <a:ext cx="275671" cy="90236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26.03.2024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342900" y="9176808"/>
            <a:ext cx="61722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248058" y="9383684"/>
            <a:ext cx="275671" cy="90236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43450" y="440267"/>
            <a:ext cx="1885950" cy="1210733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743450" y="1761068"/>
            <a:ext cx="1885950" cy="699611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26.03.2024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342900" y="9176808"/>
            <a:ext cx="61722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274984" y="4801658"/>
            <a:ext cx="871728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248058" y="9383684"/>
            <a:ext cx="275671" cy="90236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Объект 11"/>
          <p:cNvSpPr>
            <a:spLocks noGrp="1"/>
          </p:cNvSpPr>
          <p:nvPr>
            <p:ph sz="quarter" idx="1"/>
          </p:nvPr>
        </p:nvSpPr>
        <p:spPr>
          <a:xfrm>
            <a:off x="228600" y="440267"/>
            <a:ext cx="4286250" cy="825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723459"/>
            <a:ext cx="6172200" cy="974549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42900" y="2751667"/>
            <a:ext cx="6172200" cy="6168136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761067"/>
            <a:ext cx="6172200" cy="770467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26.03.2024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342900" y="9176808"/>
            <a:ext cx="61722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248058" y="9383684"/>
            <a:ext cx="275671" cy="90236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42900" y="723459"/>
            <a:ext cx="137160" cy="9906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42900" y="220133"/>
            <a:ext cx="6172200" cy="1430867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42900" y="1761067"/>
            <a:ext cx="6172200" cy="709269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800600" y="9181394"/>
            <a:ext cx="1716786" cy="52832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9A88081-C3A6-40CA-B35D-4693FFDB4CC9}" type="datetimeFigureOut">
              <a:rPr lang="ru-RU" smtClean="0"/>
              <a:t>26.03.2024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173986" y="9181394"/>
            <a:ext cx="2628900" cy="52832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59486" y="9181394"/>
            <a:ext cx="1485900" cy="52832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342900" y="9176808"/>
            <a:ext cx="61722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342900" y="1651000"/>
            <a:ext cx="61722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248058" y="9383684"/>
            <a:ext cx="275671" cy="90236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9" r:id="rId1"/>
    <p:sldLayoutId id="2147484310" r:id="rId2"/>
    <p:sldLayoutId id="2147484311" r:id="rId3"/>
    <p:sldLayoutId id="2147484312" r:id="rId4"/>
    <p:sldLayoutId id="2147484313" r:id="rId5"/>
    <p:sldLayoutId id="2147484314" r:id="rId6"/>
    <p:sldLayoutId id="2147484315" r:id="rId7"/>
    <p:sldLayoutId id="2147484316" r:id="rId8"/>
    <p:sldLayoutId id="2147484317" r:id="rId9"/>
    <p:sldLayoutId id="2147484318" r:id="rId10"/>
    <p:sldLayoutId id="2147484319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9.png"/><Relationship Id="rId7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10.png"/><Relationship Id="rId10" Type="http://schemas.openxmlformats.org/officeDocument/2006/relationships/image" Target="../media/image8.png"/><Relationship Id="rId4" Type="http://schemas.openxmlformats.org/officeDocument/2006/relationships/hyperlink" Target="https://translate.google.kz/?hl=kk" TargetMode="External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s://cdn.hipwallpaper.com/i/91/15/Fg5VI4.jpg"/>
          <p:cNvPicPr>
            <a:picLocks noChangeAspect="1" noChangeArrowheads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6857999" cy="990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057234" y="15441"/>
            <a:ext cx="57480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200" b="1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КГУ «РЕГИОНАЛЬНЫЙ УЧЕБНО-МЕТОДИЧЕСКИЙ ЦЕНТР ПСИХОЛОГИЧЕСКОЙ ПОДДЕРЖКИ» УПРАВЛЕНИЯ ОБРАЗОВАНИЯ АКИМАТА КОСТАНАЙСКОЙ ОБЛАСТИ</a:t>
            </a:r>
            <a:endParaRPr lang="ru-RU" alt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9043" y="8334816"/>
            <a:ext cx="2478758" cy="142045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3" name="AutoShape 2" descr="https://img1.goodfon.ru/original/1920x1080/0/6b/material-desing-color-geometriia-linii-zheltyi-salatovyi-ze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8" name="AutoShape 2" descr="https://catherineasquithgallery.com/uploads/posts/2021-02/1613706159_7-p-geometricheskii-fon-dlya-prezentatsii-8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9" name="AutoShape 4" descr="https://catherineasquithgallery.com/uploads/posts/2021-02/1613706159_7-p-geometricheskii-fon-dlya-prezentatsii-8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31298" y="783734"/>
            <a:ext cx="6585793" cy="1231106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ПАМЯТКА </a:t>
            </a:r>
          </a:p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Как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воспитывать волю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?»</a:t>
            </a:r>
          </a:p>
          <a:p>
            <a:pPr algn="ctr"/>
            <a:r>
              <a:rPr lang="ru-RU" dirty="0" smtClean="0">
                <a:latin typeface="+mj-lt"/>
                <a:cs typeface="Times New Roman" pitchFamily="18" charset="0"/>
              </a:rPr>
              <a:t>(</a:t>
            </a:r>
            <a:r>
              <a:rPr lang="ru-RU" i="1" dirty="0" smtClean="0">
                <a:latin typeface="+mj-lt"/>
                <a:cs typeface="Times New Roman" pitchFamily="18" charset="0"/>
              </a:rPr>
              <a:t>для обучающихся</a:t>
            </a:r>
            <a:r>
              <a:rPr lang="ru-RU" dirty="0" smtClean="0">
                <a:latin typeface="+mj-lt"/>
                <a:cs typeface="Times New Roman" pitchFamily="18" charset="0"/>
              </a:rPr>
              <a:t>)</a:t>
            </a:r>
          </a:p>
        </p:txBody>
      </p:sp>
      <p:sp>
        <p:nvSpPr>
          <p:cNvPr id="14" name="AutoShape 24" descr="http://1.bp.blogspot.com/-Y-vXbZxKi1o/VT--fAFvzNI/AAAAAAAAADQ/E4SKy92_3W8/s1600/ipad.png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5" name="AutoShape 26" descr="http://1.bp.blogspot.com/-Y-vXbZxKi1o/VT--fAFvzNI/AAAAAAAAADQ/E4SKy92_3W8/s1600/ipad.png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8" name="AutoShape 52" descr="https://psytechno.com/wp-content/uploads/2016/06/newbg.jpg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6" name="AutoShape 21" descr="https://static3.depositphotos.com/1001439/153/v/450/depositphotos_1533850-stock-illustration-blue-waves.jpg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7" name="AutoShape 23" descr="https://static3.depositphotos.com/1001439/153/v/450/depositphotos_1533850-stock-illustration-blue-waves.jpg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5" name="AutoShape 4" descr="http://internat1-altay.kz/images/Images/roditelyam/mommy.jpg"/>
          <p:cNvSpPr>
            <a:spLocks noChangeAspect="1" noChangeArrowheads="1"/>
          </p:cNvSpPr>
          <p:nvPr/>
        </p:nvSpPr>
        <p:spPr bwMode="auto">
          <a:xfrm>
            <a:off x="1374775" y="1074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7" name="AutoShape 6" descr="http://internat1-altay.kz/images/Images/roditelyam/mommy.jpg"/>
          <p:cNvSpPr>
            <a:spLocks noChangeAspect="1" noChangeArrowheads="1"/>
          </p:cNvSpPr>
          <p:nvPr/>
        </p:nvSpPr>
        <p:spPr bwMode="auto">
          <a:xfrm>
            <a:off x="1527175" y="1227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9" name="Пятиугольник 18"/>
          <p:cNvSpPr/>
          <p:nvPr/>
        </p:nvSpPr>
        <p:spPr>
          <a:xfrm>
            <a:off x="165449" y="2144688"/>
            <a:ext cx="3983631" cy="1098506"/>
          </a:xfrm>
          <a:prstGeom prst="homePlate">
            <a:avLst/>
          </a:prstGeom>
          <a:solidFill>
            <a:schemeClr val="accent4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Наблюдай за собой в течение какого-то времени. Четко определи, от каких привычек или черт характера ты хочешь избавиться. Это твоя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2" name="Пятиугольник 41"/>
          <p:cNvSpPr/>
          <p:nvPr/>
        </p:nvSpPr>
        <p:spPr>
          <a:xfrm>
            <a:off x="164101" y="3512840"/>
            <a:ext cx="4010530" cy="936104"/>
          </a:xfrm>
          <a:prstGeom prst="homePlate">
            <a:avLst/>
          </a:prstGeom>
          <a:solidFill>
            <a:schemeClr val="accent4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Будь уверен в себе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и в том, что добьешься цели.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Без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такой уверенности не стоит начинать.</a:t>
            </a:r>
          </a:p>
        </p:txBody>
      </p:sp>
      <p:sp>
        <p:nvSpPr>
          <p:cNvPr id="43" name="Пятиугольник 42"/>
          <p:cNvSpPr/>
          <p:nvPr/>
        </p:nvSpPr>
        <p:spPr>
          <a:xfrm>
            <a:off x="165449" y="4760479"/>
            <a:ext cx="4209529" cy="785558"/>
          </a:xfrm>
          <a:prstGeom prst="homePlate">
            <a:avLst/>
          </a:prstGeom>
          <a:solidFill>
            <a:schemeClr val="accent4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Борись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с недостатками путем их замены достоинствами. Готовясь к тому, что это длительный, постепенный процесс. </a:t>
            </a:r>
          </a:p>
        </p:txBody>
      </p:sp>
      <p:sp>
        <p:nvSpPr>
          <p:cNvPr id="44" name="Пятиугольник 43"/>
          <p:cNvSpPr/>
          <p:nvPr/>
        </p:nvSpPr>
        <p:spPr>
          <a:xfrm>
            <a:off x="185006" y="5817096"/>
            <a:ext cx="5577682" cy="1080120"/>
          </a:xfrm>
          <a:prstGeom prst="homePlate">
            <a:avLst/>
          </a:prstGeom>
          <a:solidFill>
            <a:schemeClr val="accent4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Овладей тремя самовоздействиями: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самоободрением, самоубеждением и самоприказом.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Учись видеть в себе другого - </a:t>
            </a:r>
            <a:r>
              <a:rPr lang="ru-RU" sz="1700" i="1" dirty="0">
                <a:latin typeface="Times New Roman" pitchFamily="18" charset="0"/>
                <a:cs typeface="Times New Roman" pitchFamily="18" charset="0"/>
              </a:rPr>
              <a:t>"человека привычки"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, от плохих свойств которого хочешь избавиться. </a:t>
            </a:r>
          </a:p>
        </p:txBody>
      </p:sp>
      <p:sp>
        <p:nvSpPr>
          <p:cNvPr id="24" name="Пятиугольник 23"/>
          <p:cNvSpPr/>
          <p:nvPr/>
        </p:nvSpPr>
        <p:spPr>
          <a:xfrm>
            <a:off x="185006" y="7191574"/>
            <a:ext cx="3895098" cy="1034552"/>
          </a:xfrm>
          <a:prstGeom prst="homePlate">
            <a:avLst/>
          </a:prstGeom>
          <a:solidFill>
            <a:schemeClr val="accent4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Умей и отступать. Но всегда помни, что тактические поражения не должны поколебать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уверенности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в стратегической победе.</a:t>
            </a:r>
          </a:p>
        </p:txBody>
      </p:sp>
      <p:pic>
        <p:nvPicPr>
          <p:cNvPr id="2" name="Picture 4" descr="C:\Users\TelefonDoveriya\Downloads\klipartz.com (7)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4631" y="7062069"/>
            <a:ext cx="1934167" cy="1353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C:\Users\TelefonDoveriya\Desktop\новый логотип (2024) — копия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57" y="85305"/>
            <a:ext cx="1134018" cy="1152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Пятиугольник 27"/>
          <p:cNvSpPr/>
          <p:nvPr/>
        </p:nvSpPr>
        <p:spPr>
          <a:xfrm>
            <a:off x="169482" y="8527770"/>
            <a:ext cx="3979598" cy="1034552"/>
          </a:xfrm>
          <a:prstGeom prst="homePlate">
            <a:avLst/>
          </a:prstGeom>
          <a:solidFill>
            <a:schemeClr val="accent4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Старайся сопровождать воздействия на самого себя положительными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эмоциями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, подкреплять свои победы приятными переживаниями.</a:t>
            </a:r>
          </a:p>
        </p:txBody>
      </p:sp>
      <p:pic>
        <p:nvPicPr>
          <p:cNvPr id="2050" name="Picture 2" descr="C:\Users\TelefonDoveriya\Downloads\free-icon-target-1039327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9120" y="2014840"/>
            <a:ext cx="1944216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TelefonDoveriya\Downloads\free-icon-motivation-5471188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7152" y="4019490"/>
            <a:ext cx="1723256" cy="1723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TelefonDoveriya\Downloads\free-icon-self-love-8250485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3771" y="5660826"/>
            <a:ext cx="1530748" cy="1530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5231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8" descr="https://cdn.hipwallpaper.com/i/91/15/Fg5VI4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6857999" cy="990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57200"/>
            <a:ext cx="2322513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  <a:cs typeface="Arial" pitchFamily="34" charset="0"/>
              </a:rPr>
              <a:t/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  <a:cs typeface="Arial" pitchFamily="34" charset="0"/>
              </a:rPr>
            </a:b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70856" y="-159568"/>
            <a:ext cx="5799751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ҚОСТАНАЙ ОБЛЫСЫ ӘКІМДІГІ БІЛІМ БАСҚАРМАСЫНЫҢ «ПСИХОЛОГИЯЛЫҚ ҚОЛДАУДЫҢ ӨҢІРЛІК ОҚУ-ӘДІСТЕМЕЛІК ОРТАЛЫҒЫ» ККМ</a:t>
            </a:r>
            <a:endParaRPr lang="ru-RU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1929" y="8434465"/>
            <a:ext cx="2483203" cy="141392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8" name="Прямоугольник 7"/>
          <p:cNvSpPr/>
          <p:nvPr/>
        </p:nvSpPr>
        <p:spPr>
          <a:xfrm>
            <a:off x="-603448" y="1408824"/>
            <a:ext cx="61206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152400" y="152400"/>
            <a:ext cx="6858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12"/>
          <p:cNvSpPr>
            <a:spLocks noChangeArrowheads="1"/>
          </p:cNvSpPr>
          <p:nvPr/>
        </p:nvSpPr>
        <p:spPr bwMode="auto">
          <a:xfrm>
            <a:off x="152400" y="152400"/>
            <a:ext cx="6858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900" b="1" i="0" u="none" strike="noStrike" cap="none" normalizeH="0" baseline="0" dirty="0" smtClean="0">
              <a:ln>
                <a:noFill/>
              </a:ln>
              <a:solidFill>
                <a:srgbClr val="00008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/>
            </a:r>
            <a:b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</a:br>
            <a:endParaRPr kumimoji="0" lang="en-US" altLang="en-US" sz="13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" name="Rectangle 18"/>
          <p:cNvSpPr>
            <a:spLocks noChangeArrowheads="1"/>
          </p:cNvSpPr>
          <p:nvPr/>
        </p:nvSpPr>
        <p:spPr bwMode="auto">
          <a:xfrm>
            <a:off x="152400" y="152400"/>
            <a:ext cx="6858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Rectangle 20"/>
          <p:cNvSpPr>
            <a:spLocks noChangeArrowheads="1"/>
          </p:cNvSpPr>
          <p:nvPr/>
        </p:nvSpPr>
        <p:spPr bwMode="auto">
          <a:xfrm>
            <a:off x="152400" y="152400"/>
            <a:ext cx="6858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900" b="1" i="0" u="none" strike="noStrike" cap="none" normalizeH="0" baseline="0" dirty="0" smtClean="0">
              <a:ln>
                <a:noFill/>
              </a:ln>
              <a:solidFill>
                <a:srgbClr val="00008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/>
            </a:r>
            <a:b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</a:br>
            <a:endParaRPr kumimoji="0" lang="en-US" altLang="en-US" sz="13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6632" y="731716"/>
            <a:ext cx="6741368" cy="1200329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ЖАДЫНАМА </a:t>
            </a:r>
          </a:p>
          <a:p>
            <a:pPr algn="ctr"/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«Ерік-жігерді </a:t>
            </a:r>
            <a:r>
              <a:rPr lang="ru-RU" sz="2600" b="1" i="1" dirty="0">
                <a:latin typeface="Times New Roman" pitchFamily="18" charset="0"/>
                <a:cs typeface="Times New Roman" pitchFamily="18" charset="0"/>
              </a:rPr>
              <a:t>қалай тәрбиелеуге болады?»</a:t>
            </a:r>
            <a:endParaRPr lang="ru-RU" sz="2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i="1" dirty="0" smtClean="0">
                <a:latin typeface="+mj-lt"/>
                <a:cs typeface="Times New Roman" pitchFamily="18" charset="0"/>
              </a:rPr>
              <a:t>(</a:t>
            </a:r>
            <a:r>
              <a:rPr lang="kk-KZ" i="1" dirty="0" smtClean="0">
                <a:latin typeface="+mj-lt"/>
                <a:cs typeface="Times New Roman" pitchFamily="18" charset="0"/>
              </a:rPr>
              <a:t>оқушыларға </a:t>
            </a:r>
            <a:r>
              <a:rPr lang="ru-RU" i="1" dirty="0" smtClean="0">
                <a:latin typeface="+mj-lt"/>
                <a:cs typeface="Times New Roman" pitchFamily="18" charset="0"/>
              </a:rPr>
              <a:t>арналған</a:t>
            </a:r>
            <a:r>
              <a:rPr lang="ru-RU" i="1" dirty="0">
                <a:latin typeface="+mj-lt"/>
                <a:cs typeface="Times New Roman" pitchFamily="18" charset="0"/>
              </a:rPr>
              <a:t>)</a:t>
            </a:r>
            <a:endParaRPr lang="ru-RU" i="1" dirty="0" smtClean="0">
              <a:latin typeface="+mj-lt"/>
              <a:cs typeface="Times New Roman" pitchFamily="18" charset="0"/>
            </a:endParaRPr>
          </a:p>
        </p:txBody>
      </p:sp>
      <p:pic>
        <p:nvPicPr>
          <p:cNvPr id="1026" name="Picture 2" descr="C:\Users\TelefonDoveriya\Desktop\новый логотип (2024) — копия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96" y="43083"/>
            <a:ext cx="1044647" cy="1062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Пятиугольник 32"/>
          <p:cNvSpPr/>
          <p:nvPr/>
        </p:nvSpPr>
        <p:spPr>
          <a:xfrm>
            <a:off x="152400" y="2030103"/>
            <a:ext cx="4209529" cy="1098506"/>
          </a:xfrm>
          <a:prstGeom prst="homePlate">
            <a:avLst/>
          </a:prstGeom>
          <a:solidFill>
            <a:schemeClr val="accent4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Біраз уақыт өзіңізді бақылаңыз. Қандай әдеттерден немесе қасиеттерден арылғыңыз келетінін нақты анықтаңыз. Бұл сіздің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мақсатыңыз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4" name="Пятиугольник 33"/>
          <p:cNvSpPr/>
          <p:nvPr/>
        </p:nvSpPr>
        <p:spPr>
          <a:xfrm>
            <a:off x="164101" y="3368824"/>
            <a:ext cx="4010530" cy="1080120"/>
          </a:xfrm>
          <a:prstGeom prst="homePlate">
            <a:avLst/>
          </a:prstGeom>
          <a:solidFill>
            <a:schemeClr val="accent4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Өзіңізге және мақсатыңызға жететініңізге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сенімді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болыңыз. Мұндай сенімділіксіз бастауға болмайды.</a:t>
            </a:r>
          </a:p>
        </p:txBody>
      </p:sp>
      <p:sp>
        <p:nvSpPr>
          <p:cNvPr id="35" name="Пятиугольник 34"/>
          <p:cNvSpPr/>
          <p:nvPr/>
        </p:nvSpPr>
        <p:spPr>
          <a:xfrm>
            <a:off x="165449" y="4592960"/>
            <a:ext cx="4631703" cy="1067866"/>
          </a:xfrm>
          <a:prstGeom prst="homePlate">
            <a:avLst/>
          </a:prstGeom>
          <a:solidFill>
            <a:schemeClr val="accent4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Кемшіліктермен оларды артықшылықтармен ауыстыру арқылы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күресіңіз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. Бұл ұзақ,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біртіндеп келетін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процесс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екендігіне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дайындалу.</a:t>
            </a:r>
          </a:p>
        </p:txBody>
      </p:sp>
      <p:sp>
        <p:nvSpPr>
          <p:cNvPr id="36" name="Пятиугольник 35"/>
          <p:cNvSpPr/>
          <p:nvPr/>
        </p:nvSpPr>
        <p:spPr>
          <a:xfrm>
            <a:off x="185006" y="5817096"/>
            <a:ext cx="5577682" cy="1080120"/>
          </a:xfrm>
          <a:prstGeom prst="homePlate">
            <a:avLst/>
          </a:prstGeom>
          <a:solidFill>
            <a:schemeClr val="accent4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Үш өзін-өзі ұстауды игеріңіз: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өзін-өзі ынталандыру, өзін-өзі сендіру және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өзін-өзі бұйрық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беру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Өзің</a:t>
            </a:r>
            <a:r>
              <a:rPr lang="kk-KZ" sz="1700" dirty="0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басқаны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көруді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үйреніңіз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- жаман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қасиеттерінен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арылғыңыз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келетін </a:t>
            </a:r>
            <a:r>
              <a:rPr lang="ru-RU" sz="1700" i="1" dirty="0">
                <a:latin typeface="Times New Roman" pitchFamily="18" charset="0"/>
                <a:cs typeface="Times New Roman" pitchFamily="18" charset="0"/>
              </a:rPr>
              <a:t>"әдет </a:t>
            </a:r>
            <a:r>
              <a:rPr lang="ru-RU" sz="1700" i="1" dirty="0" smtClean="0">
                <a:latin typeface="Times New Roman" pitchFamily="18" charset="0"/>
                <a:cs typeface="Times New Roman" pitchFamily="18" charset="0"/>
              </a:rPr>
              <a:t>адамды".</a:t>
            </a:r>
            <a:endParaRPr lang="ru-RU" sz="1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Пятиугольник 36"/>
          <p:cNvSpPr/>
          <p:nvPr/>
        </p:nvSpPr>
        <p:spPr>
          <a:xfrm>
            <a:off x="185005" y="7191574"/>
            <a:ext cx="4612147" cy="1034552"/>
          </a:xfrm>
          <a:prstGeom prst="homePlate">
            <a:avLst/>
          </a:prstGeom>
          <a:solidFill>
            <a:schemeClr val="accent4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ртқа шегінуді де біліңіз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. Бірақ тактикалық жеңілістер стратегиялық жеңіске деген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сенімділікті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шайқамауы керек екенін әрқашан есте сақтаңыз.</a:t>
            </a:r>
          </a:p>
        </p:txBody>
      </p:sp>
      <p:sp>
        <p:nvSpPr>
          <p:cNvPr id="38" name="Пятиугольник 37"/>
          <p:cNvSpPr/>
          <p:nvPr/>
        </p:nvSpPr>
        <p:spPr>
          <a:xfrm>
            <a:off x="169481" y="8582225"/>
            <a:ext cx="4192448" cy="864906"/>
          </a:xfrm>
          <a:prstGeom prst="homePlate">
            <a:avLst/>
          </a:prstGeom>
          <a:solidFill>
            <a:schemeClr val="accent4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Өзіңізге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жағымды эмоциялармен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әсер етуге тырысыңыз, жеңістеріңізді жағымды тәжірибелермен нығайтыңыз.</a:t>
            </a:r>
          </a:p>
        </p:txBody>
      </p:sp>
      <p:pic>
        <p:nvPicPr>
          <p:cNvPr id="39" name="Picture 4" descr="C:\Users\TelefonDoveriya\Downloads\klipartz.com (7)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191" y="7134287"/>
            <a:ext cx="1934167" cy="1353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C:\Users\TelefonDoveriya\Downloads\free-icon-target-1039327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9120" y="2014840"/>
            <a:ext cx="1944216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4" descr="C:\Users\TelefonDoveriya\Downloads\free-icon-motivation-5471188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7152" y="4019490"/>
            <a:ext cx="1723256" cy="1723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5" descr="C:\Users\TelefonDoveriya\Downloads\free-icon-self-love-8250485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3171" y="5591782"/>
            <a:ext cx="1530748" cy="1530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60767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8126</TotalTime>
  <Words>279</Words>
  <Application>Microsoft Office PowerPoint</Application>
  <PresentationFormat>Лист A4 (210x297 мм)</PresentationFormat>
  <Paragraphs>27</Paragraphs>
  <Slides>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12" baseType="lpstr">
      <vt:lpstr>Arial</vt:lpstr>
      <vt:lpstr>Bookman Old Style</vt:lpstr>
      <vt:lpstr>Calibri</vt:lpstr>
      <vt:lpstr>Cambria</vt:lpstr>
      <vt:lpstr>Gill Sans MT</vt:lpstr>
      <vt:lpstr>Roboto</vt:lpstr>
      <vt:lpstr>Times New Roman</vt:lpstr>
      <vt:lpstr>Wingdings</vt:lpstr>
      <vt:lpstr>Wingdings 3</vt:lpstr>
      <vt:lpstr>Начальная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703</cp:revision>
  <dcterms:created xsi:type="dcterms:W3CDTF">2019-10-21T11:18:40Z</dcterms:created>
  <dcterms:modified xsi:type="dcterms:W3CDTF">2024-03-26T10:58:40Z</dcterms:modified>
</cp:coreProperties>
</file>