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4"/>
  </p:notesMasterIdLst>
  <p:handoutMasterIdLst>
    <p:handoutMasterId r:id="rId5"/>
  </p:handoutMasterIdLst>
  <p:sldIdLst>
    <p:sldId id="326" r:id="rId2"/>
    <p:sldId id="340" r:id="rId3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BAE3"/>
    <a:srgbClr val="99FFCC"/>
    <a:srgbClr val="C88CE0"/>
    <a:srgbClr val="298F6D"/>
    <a:srgbClr val="E1C0EE"/>
    <a:srgbClr val="D6AA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6778" autoAdjust="0"/>
  </p:normalViewPr>
  <p:slideViewPr>
    <p:cSldViewPr>
      <p:cViewPr>
        <p:scale>
          <a:sx n="80" d="100"/>
          <a:sy n="80" d="100"/>
        </p:scale>
        <p:origin x="-3318" y="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вс 28.04.24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4DAA4-7D0D-4EF6-87C9-BFEAEC963179}" type="datetimeFigureOut">
              <a:rPr lang="ru-RU" smtClean="0"/>
              <a:t>вс 28.04.24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53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3E1D8-5004-4CF2-B7F0-9A220210473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294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вс 28.04.24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79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вс 28.04.24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127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вс 28.04.24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628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вс 28.04.24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15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вс 28.04.24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856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вс 28.04.24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373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вс 28.04.24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97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вс 28.04.24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2013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вс 28.04.24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095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вс 28.04.24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4395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вс 28.04.24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3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вс 28.04.24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814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89693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62" b="54278"/>
          <a:stretch/>
        </p:blipFill>
        <p:spPr>
          <a:xfrm>
            <a:off x="1186016" y="7592683"/>
            <a:ext cx="5866534" cy="2304256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62" b="54278"/>
          <a:stretch/>
        </p:blipFill>
        <p:spPr>
          <a:xfrm>
            <a:off x="82749" y="5529064"/>
            <a:ext cx="5866534" cy="230425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62" b="54278"/>
          <a:stretch/>
        </p:blipFill>
        <p:spPr>
          <a:xfrm>
            <a:off x="1186016" y="3440832"/>
            <a:ext cx="5866534" cy="230425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62" b="54278"/>
          <a:stretch/>
        </p:blipFill>
        <p:spPr>
          <a:xfrm>
            <a:off x="82746" y="1424609"/>
            <a:ext cx="5866534" cy="230425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94220" y="18823"/>
            <a:ext cx="58469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КГУ «РЕГИОНАЛЬНЫЙ УЧЕБНО-МЕТОДИЧЕСКИЙ ЦЕНТР ПСИХОЛОГИЧЕСКОЙ ПОДДЕРЖКИ» УПРАВЛЕНИЯ ОБРАЗОВАНИЯ АКИМАТА КОСТАНАЙСКОЙ ОБЛАСТИ</a:t>
            </a:r>
            <a:endParaRPr lang="ru-RU" altLang="ru-RU" sz="1200" dirty="0"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749" y="665154"/>
            <a:ext cx="692823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ПАМЯТКА</a:t>
            </a:r>
            <a:r>
              <a:rPr lang="ru-RU" sz="24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«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Как избавиться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 негативных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жизненных установок?</a:t>
            </a:r>
            <a:r>
              <a:rPr lang="ru-RU" sz="20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(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учащихся</a:t>
            </a:r>
            <a:r>
              <a:rPr lang="ru-RU" sz="2000" b="1" i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)</a:t>
            </a:r>
            <a:endParaRPr lang="en-US" sz="2000" b="1" i="1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9" y="3701"/>
            <a:ext cx="873118" cy="887766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76" y="8336528"/>
            <a:ext cx="1849841" cy="118027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844947" y="2119932"/>
            <a:ext cx="43421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Заняться фрирайтингом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Письменные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практики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помогают справиться с неприятными переживаниями и выплеснуть негативные эмоции.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48217" y="4016896"/>
            <a:ext cx="434213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аменить установки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Составьте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список своих негативных установок, а напротив них запишите полезные: противоположные или просто с позитивным смыслом.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4947" y="6105128"/>
            <a:ext cx="434213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Составить коллаж успехов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Это позволит отвлечься от негативных мыслей, а заодно творчески проявить себя. Вспомните моменты, в которые вы были счастливы и уверены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себе.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48216" y="8193359"/>
            <a:ext cx="434213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Проанализировать своё окружение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Это эмоционально сложная, но важная задача. Порой некоторые друзья, коллеги, приятели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только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подпитывают убеждённость во вредных установках.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796" y="1692577"/>
            <a:ext cx="1916832" cy="1916832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790" y="5844435"/>
            <a:ext cx="1844824" cy="1844824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70503"/>
            <a:ext cx="1939492" cy="201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01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89693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62" b="54278"/>
          <a:stretch/>
        </p:blipFill>
        <p:spPr>
          <a:xfrm>
            <a:off x="1186016" y="7592683"/>
            <a:ext cx="5866534" cy="2304256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62" b="54278"/>
          <a:stretch/>
        </p:blipFill>
        <p:spPr>
          <a:xfrm>
            <a:off x="82749" y="5529064"/>
            <a:ext cx="5866534" cy="230425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62" b="54278"/>
          <a:stretch/>
        </p:blipFill>
        <p:spPr>
          <a:xfrm>
            <a:off x="1186016" y="3440832"/>
            <a:ext cx="5866534" cy="230425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862" b="54278"/>
          <a:stretch/>
        </p:blipFill>
        <p:spPr>
          <a:xfrm>
            <a:off x="82746" y="1424609"/>
            <a:ext cx="5866534" cy="230425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94220" y="18823"/>
            <a:ext cx="58469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ҚОСТАНАЙ ОБЛЫСЫ ӘКІМДІГІ БІЛІМ БАСҚАРМАСЫНЫҢ «ПСИХОЛОГИЯЛЫҚ ҚОЛДАУДЫҢ ӨҢІРЛІК ОҚУ-ӘДІСТЕМЕЛІК ОРТАЛЫҒЫ» ККМ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749" y="665154"/>
            <a:ext cx="692823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ЖАДЫНАМА</a:t>
            </a:r>
            <a:r>
              <a:rPr lang="ru-RU" sz="24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endParaRPr lang="ru-RU" sz="2400" b="1" dirty="0" smtClean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ctr"/>
            <a:r>
              <a:rPr lang="ru-RU" sz="22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«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Өмірдің жағымсыз көзқарастарынан қалай арылуға болады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0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 </a:t>
            </a:r>
            <a:endParaRPr lang="ru-RU" sz="2000" b="1" dirty="0" smtClean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(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оқушыларға арналған</a:t>
            </a:r>
            <a:r>
              <a:rPr lang="ru-RU" b="1" i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)</a:t>
            </a:r>
            <a:endParaRPr lang="en-US" b="1" i="1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9" y="3701"/>
            <a:ext cx="873118" cy="88776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44947" y="2119932"/>
            <a:ext cx="43421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Фрирайтингпен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айналысу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Жазбаша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тәжірибелер жағымсыз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тәжірибе- лермен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күресуге және жағымсыз эмоцияларды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шығаруға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көмектеседі.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48217" y="4054351"/>
            <a:ext cx="43421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Қондырғыларды 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ауыстырыңыз</a:t>
            </a:r>
          </a:p>
          <a:p>
            <a:pPr algn="just"/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Теріс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көзқарастарыңыздың тізімін жасаңыз және олардың орнына пайдалыларын жазыңыз: қарама-қарсы немесе жай ғана оң мағынамен.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4947" y="6105128"/>
            <a:ext cx="434213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Табыс коллажын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жасаңыз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Бұл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жағымсыз ойлардан алшақтап, сонымен бірге өзіңізді шығармашылықпен көрсетуге мүмкіндік береді. Сіз бақытты және сенімді болған сәттерді еске түсіріңіз.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39492" y="8206202"/>
            <a:ext cx="43421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Айналаңызды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талдаңыз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Бұл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эмоционалды қиын, бірақ маңызды міндет. Кейде кейбір достар, әріптестер, достар зиянды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көзқарастарға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деген сенімділікті арттырады.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796" y="1692577"/>
            <a:ext cx="1916832" cy="1916832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790" y="5844435"/>
            <a:ext cx="1844824" cy="1844824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70503"/>
            <a:ext cx="1939492" cy="2016223"/>
          </a:xfrm>
          <a:prstGeom prst="rect">
            <a:avLst/>
          </a:prstGeom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6" t="5426" r="9571" b="13523"/>
          <a:stretch/>
        </p:blipFill>
        <p:spPr bwMode="auto">
          <a:xfrm>
            <a:off x="10379" y="8337376"/>
            <a:ext cx="1962882" cy="1303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28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9096</TotalTime>
  <Words>213</Words>
  <Application>Microsoft Office PowerPoint</Application>
  <PresentationFormat>Лист A4 (210x297 мм)</PresentationFormat>
  <Paragraphs>24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TelefonDoveriya</cp:lastModifiedBy>
  <cp:revision>1219</cp:revision>
  <dcterms:created xsi:type="dcterms:W3CDTF">2019-10-21T11:18:40Z</dcterms:created>
  <dcterms:modified xsi:type="dcterms:W3CDTF">2024-04-28T13:18:41Z</dcterms:modified>
</cp:coreProperties>
</file>