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4"/>
  </p:handoutMasterIdLst>
  <p:sldIdLst>
    <p:sldId id="292" r:id="rId2"/>
    <p:sldId id="312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E42"/>
    <a:srgbClr val="00CC99"/>
    <a:srgbClr val="00CC66"/>
    <a:srgbClr val="F9F0D5"/>
    <a:srgbClr val="FF66FF"/>
    <a:srgbClr val="C88CE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86383" autoAdjust="0"/>
  </p:normalViewPr>
  <p:slideViewPr>
    <p:cSldViewPr>
      <p:cViewPr varScale="1">
        <p:scale>
          <a:sx n="78" d="100"/>
          <a:sy n="78" d="100"/>
        </p:scale>
        <p:origin x="3444" y="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7" Target="../media/image6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7" Target="../media/image7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6.png" Type="http://schemas.openxmlformats.org/officeDocument/2006/relationships/image"/><Relationship Id="rId5" Target="../media/image5.png" Type="http://schemas.openxmlformats.org/officeDocument/2006/relationships/image"/><Relationship Id="rId4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29310" y="1518694"/>
            <a:ext cx="9906001" cy="6868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729" y="1856662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Начни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с себя. </a:t>
            </a:r>
            <a:r>
              <a:rPr lang="ru-RU" sz="1600" b="1" dirty="0">
                <a:latin typeface="Segoe Print" pitchFamily="2" charset="0"/>
              </a:rPr>
              <a:t>Не жди, когда твои родители сами предпримут попытку наладить отношения. Если ты хочешь улучшить взаимоотношения с родителями, то безотлагательно начни работать в этом направлении со своей стороны.</a:t>
            </a:r>
            <a:endParaRPr lang="ru-RU" sz="1600" b="1" dirty="0" smtClean="0">
              <a:latin typeface="Segoe Print" pitchFamily="2" charset="0"/>
            </a:endParaRPr>
          </a:p>
          <a:p>
            <a:pPr algn="just"/>
            <a:endParaRPr lang="ru-RU" sz="1600" b="1" dirty="0">
              <a:latin typeface="Segoe Print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14446" y="3872880"/>
            <a:ext cx="35261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Проявляй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участие к своим родителям. </a:t>
            </a:r>
            <a:r>
              <a:rPr lang="ru-RU" sz="1600" b="1" dirty="0">
                <a:latin typeface="Segoe Print" pitchFamily="2" charset="0"/>
              </a:rPr>
              <a:t>Они устают на работе, дома. Порадуй их чем-нибудь. Это помогает наладить контакт.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4222" y="52025"/>
            <a:ext cx="58469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</a:t>
            </a:r>
            <a:r>
              <a:rPr lang="ru-RU" altLang="ru-RU" sz="14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«Региональный учебно-методический центр психологической поддержки» Управления образования акимата Костанайской области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ПАМЯТКА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«Как наладить отношения с родителями»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для учащихся 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326" y="7697965"/>
            <a:ext cx="3850350" cy="271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16" y="58177"/>
            <a:ext cx="974838" cy="9911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5211423"/>
            <a:ext cx="36320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Говори </a:t>
            </a:r>
            <a:r>
              <a:rPr lang="ru-RU" sz="1600" b="1" dirty="0">
                <a:latin typeface="Segoe Print" pitchFamily="2" charset="0"/>
              </a:rPr>
              <a:t>родителям о том, что ты их любишь, даже если тебе неоднократно придется выслушивать от них обвинения, упреки и претензии.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729" y="6681192"/>
            <a:ext cx="36272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Попроси </a:t>
            </a:r>
            <a:r>
              <a:rPr lang="ru-RU" sz="1600" b="1" dirty="0">
                <a:latin typeface="Segoe Print" pitchFamily="2" charset="0"/>
              </a:rPr>
              <a:t>родителей рассказать о своей юности, о конфликтах с родителями. Это приведет к более глубокому пониманию между вами.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11632" y="7833320"/>
            <a:ext cx="3429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Если </a:t>
            </a:r>
            <a:r>
              <a:rPr lang="ru-RU" sz="1600" b="1" dirty="0">
                <a:latin typeface="Segoe Print" pitchFamily="2" charset="0"/>
              </a:rPr>
              <a:t>родители ведут себя с тобой, как с маленьким ребенком, напомни вежливо им, что ты уже повзрослел и хотел бы вместе с ними решать проблемы, связанные с твоей жизнью.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0" y="1856662"/>
            <a:ext cx="2043803" cy="20438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185" y="5582982"/>
            <a:ext cx="2196419" cy="219641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27" y="3562491"/>
            <a:ext cx="194421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9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29310" y="1518694"/>
            <a:ext cx="9906001" cy="6868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729" y="1856662"/>
            <a:ext cx="41044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Өзіңізден бастаңыз. </a:t>
            </a:r>
            <a:r>
              <a:rPr lang="ru-RU" sz="1600" b="1" dirty="0">
                <a:latin typeface="Segoe Print" pitchFamily="2" charset="0"/>
              </a:rPr>
              <a:t>Ата-анаңыздың өздері қарым-қатынас орнатуға тырысқанын күтпеңіз. Егер сіз ата-анаңызбен қарым-қатынасты жақсартқыңыз келсе, онда өз тарапыңыздан осы бағытта дереу </a:t>
            </a:r>
            <a:r>
              <a:rPr lang="ru-RU" sz="1600" b="1" dirty="0" err="1">
                <a:latin typeface="Segoe Print" pitchFamily="2" charset="0"/>
              </a:rPr>
              <a:t>жұмыс</a:t>
            </a:r>
            <a:r>
              <a:rPr lang="ru-RU" sz="1600" b="1" dirty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істей</a:t>
            </a:r>
            <a:r>
              <a:rPr lang="ru-RU" sz="1600" b="1" dirty="0" smtClean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бастаңыз</a:t>
            </a:r>
            <a:r>
              <a:rPr lang="ru-RU" sz="1600" b="1" dirty="0">
                <a:latin typeface="Segoe Print" pitchFamily="2" charset="0"/>
              </a:rPr>
              <a:t>.</a:t>
            </a:r>
            <a:endParaRPr lang="ru-RU" sz="1600" b="1" dirty="0">
              <a:latin typeface="Segoe Print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65999" y="3872879"/>
            <a:ext cx="37202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err="1" smtClean="0">
                <a:solidFill>
                  <a:srgbClr val="FF0000"/>
                </a:solidFill>
                <a:latin typeface="Segoe Print" pitchFamily="2" charset="0"/>
              </a:rPr>
              <a:t>Ата-аналарыңыздың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Segoe Print" pitchFamily="2" charset="0"/>
              </a:rPr>
              <a:t>ө</a:t>
            </a:r>
            <a:r>
              <a:rPr lang="ru-RU" sz="1600" b="1" dirty="0" err="1" smtClean="0">
                <a:solidFill>
                  <a:srgbClr val="FF0000"/>
                </a:solidFill>
                <a:latin typeface="Segoe Print" pitchFamily="2" charset="0"/>
              </a:rPr>
              <a:t>міріне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қатысыңыз. </a:t>
            </a:r>
            <a:r>
              <a:rPr lang="ru-RU" sz="1600" b="1" dirty="0">
                <a:latin typeface="Segoe Print" pitchFamily="2" charset="0"/>
              </a:rPr>
              <a:t>Олар жұмыста, үйде шаршайды. Оларды бір нәрсемен қуантыңыз. Бұл байланыс орнатуға көмектеседі.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4222" y="52025"/>
            <a:ext cx="584694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Қостанай </a:t>
            </a:r>
            <a:r>
              <a:rPr lang="ru-RU" altLang="ru-RU" sz="14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облысы әкімдігі білім басқармасының «Психологиялық қолдаудың өңірлік оқу-әдістемелік орталығы» ККМ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«Ата-аналармен қарым-қатынасты қалай жақсартуға болады»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(оқушылар үшін)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16" y="58177"/>
            <a:ext cx="974838" cy="9911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" y="5211423"/>
            <a:ext cx="41221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Ата-анаңызға </a:t>
            </a:r>
            <a:r>
              <a:rPr lang="ru-RU" sz="1600" b="1" dirty="0">
                <a:latin typeface="Segoe Print" pitchFamily="2" charset="0"/>
              </a:rPr>
              <a:t>оларды жақсы көретіндігіңіз туралы айтыңыз, тіпті егер сіз олардан бірнеше рет айыптаулар, сөгістер мен шағымдарды тыңдауыңыз керек болса да.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1" y="6781083"/>
            <a:ext cx="40050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Ата- анаңыздан </a:t>
            </a:r>
            <a:r>
              <a:rPr lang="ru-RU" sz="1600" b="1" dirty="0">
                <a:latin typeface="Segoe Print" pitchFamily="2" charset="0"/>
              </a:rPr>
              <a:t>жастық шағың туралы, </a:t>
            </a:r>
            <a:r>
              <a:rPr lang="ru-RU" sz="1600" b="1" dirty="0" smtClean="0">
                <a:latin typeface="Segoe Print" pitchFamily="2" charset="0"/>
              </a:rPr>
              <a:t>ата - анаңмен </a:t>
            </a:r>
            <a:r>
              <a:rPr lang="ru-RU" sz="1600" b="1" dirty="0">
                <a:latin typeface="Segoe Print" pitchFamily="2" charset="0"/>
              </a:rPr>
              <a:t>жанжал туралы айтып </a:t>
            </a:r>
            <a:r>
              <a:rPr lang="ru-RU" sz="1600" b="1" dirty="0" err="1">
                <a:latin typeface="Segoe Print" pitchFamily="2" charset="0"/>
              </a:rPr>
              <a:t>беруін</a:t>
            </a:r>
            <a:r>
              <a:rPr lang="ru-RU" sz="1600" b="1" dirty="0">
                <a:latin typeface="Segoe Print" pitchFamily="2" charset="0"/>
              </a:rPr>
              <a:t> </a:t>
            </a:r>
            <a:r>
              <a:rPr lang="ru-RU" sz="1600" b="1" smtClean="0">
                <a:latin typeface="Segoe Print" pitchFamily="2" charset="0"/>
              </a:rPr>
              <a:t>сұраңыз. </a:t>
            </a:r>
            <a:r>
              <a:rPr lang="ru-RU" sz="1600" b="1" dirty="0">
                <a:latin typeface="Segoe Print" pitchFamily="2" charset="0"/>
              </a:rPr>
              <a:t>Бұл сіздің араңызда тереңірек </a:t>
            </a:r>
            <a:r>
              <a:rPr lang="ru-RU" sz="1600" b="1" dirty="0" smtClean="0">
                <a:latin typeface="Segoe Print" pitchFamily="2" charset="0"/>
              </a:rPr>
              <a:t>түсінуге </a:t>
            </a:r>
            <a:r>
              <a:rPr lang="kk-KZ" sz="1600" b="1" dirty="0" smtClean="0">
                <a:latin typeface="Segoe Print" pitchFamily="2" charset="0"/>
              </a:rPr>
              <a:t>әкеледі.</a:t>
            </a:r>
            <a:endParaRPr lang="ru-RU" sz="1600" b="1" dirty="0">
              <a:latin typeface="Segoe Print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65999" y="7989834"/>
            <a:ext cx="36451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Segoe Print" pitchFamily="2" charset="0"/>
              </a:rPr>
              <a:t>Егер </a:t>
            </a:r>
            <a:r>
              <a:rPr lang="ru-RU" sz="1600" b="1" dirty="0">
                <a:latin typeface="Segoe Print" pitchFamily="2" charset="0"/>
              </a:rPr>
              <a:t>ата-ана сізбен кішкентай бала сияқты әрекет етсе, оларға сыпайы түрде еске түсіріңіз, сіз қазірдің өзінде жетілгенсіз және олармен бірге өміріңізге байланысты мәселелерді шешкіңіз келеді.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0" y="1856662"/>
            <a:ext cx="2043803" cy="20438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185" y="5582982"/>
            <a:ext cx="2196419" cy="219641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27" y="3562491"/>
            <a:ext cx="1944216" cy="194421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41" y="7864313"/>
            <a:ext cx="3151187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0886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4976</TotalTime>
  <Words>305</Words>
  <Application>Microsoft Office PowerPoint</Application>
  <PresentationFormat>Лист A4 (210x297 мм)</PresentationFormat>
  <Paragraphs>19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473</cp:revision>
  <dcterms:created xsi:type="dcterms:W3CDTF">2019-10-21T11:18:40Z</dcterms:created>
  <dcterms:modified xsi:type="dcterms:W3CDTF">2024-04-30T03:26:11Z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294753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