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2" r:id="rId1"/>
  </p:sldMasterIdLst>
  <p:notesMasterIdLst>
    <p:notesMasterId r:id="rId4"/>
  </p:notesMasterIdLst>
  <p:handoutMasterIdLst>
    <p:handoutMasterId r:id="rId5"/>
  </p:handoutMasterIdLst>
  <p:sldIdLst>
    <p:sldId id="258" r:id="rId2"/>
    <p:sldId id="275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09"/>
    <a:srgbClr val="D1C8D4"/>
    <a:srgbClr val="009644"/>
    <a:srgbClr val="2857EE"/>
    <a:srgbClr val="E24EC6"/>
    <a:srgbClr val="FF99FF"/>
    <a:srgbClr val="FF3399"/>
    <a:srgbClr val="23CBDD"/>
    <a:srgbClr val="FDFD2F"/>
    <a:srgbClr val="EAE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9" autoAdjust="0"/>
  </p:normalViewPr>
  <p:slideViewPr>
    <p:cSldViewPr>
      <p:cViewPr varScale="1">
        <p:scale>
          <a:sx n="74" d="100"/>
          <a:sy n="74" d="100"/>
        </p:scale>
        <p:origin x="311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7298121"/>
            <a:ext cx="4227758" cy="127417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524420"/>
            <a:ext cx="5381513" cy="2590130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1056639"/>
            <a:ext cx="4800600" cy="5019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43858"/>
            <a:ext cx="1543050" cy="7566490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1056639"/>
            <a:ext cx="3621965" cy="70701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1056640"/>
            <a:ext cx="4800600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3138269"/>
            <a:ext cx="4475000" cy="3500389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655293"/>
            <a:ext cx="4477871" cy="1206776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1056639"/>
            <a:ext cx="2510028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1056640"/>
            <a:ext cx="2510028" cy="5019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2022695"/>
            <a:ext cx="2510028" cy="3962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1056640"/>
            <a:ext cx="2510028" cy="924101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0824"/>
            <a:ext cx="2510028" cy="3962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3191934"/>
            <a:ext cx="2727064" cy="181782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1056640"/>
            <a:ext cx="3012814" cy="7070166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5052381"/>
            <a:ext cx="2541495" cy="30904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585551"/>
            <a:ext cx="6858000" cy="4320449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58555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83111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651000"/>
            <a:ext cx="3086100" cy="4517942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459591"/>
            <a:ext cx="2770586" cy="3124362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6448608"/>
            <a:ext cx="4787654" cy="1651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374467"/>
            <a:ext cx="6858000" cy="253153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737446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443106"/>
            <a:ext cx="6858000" cy="330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2311400"/>
            <a:ext cx="6858000" cy="737446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6315354"/>
            <a:ext cx="4884383" cy="1651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057709"/>
            <a:ext cx="4800600" cy="501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915401"/>
            <a:ext cx="18859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10.05.2024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915401"/>
            <a:ext cx="251460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915401"/>
            <a:ext cx="13716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67933" y="800651"/>
            <a:ext cx="6716363" cy="1015663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ПАМЯТКА </a:t>
            </a:r>
            <a:endParaRPr lang="kk-KZ" sz="2400" b="1" dirty="0" smtClean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ПРЕОДОЛЕТЬ НЕГАТИВНЫЕ УБЕЖДЕНИЯ?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всех участников образовательного процесса)</a:t>
            </a:r>
            <a:endParaRPr lang="kk-KZ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56727" y="93135"/>
            <a:ext cx="578205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100" b="1" dirty="0" smtClean="0">
                <a:latin typeface="Garamond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  <a:endParaRPr lang="ru-RU" altLang="ru-RU" sz="1100" b="1" dirty="0">
              <a:latin typeface="Garamond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757" y="6504494"/>
            <a:ext cx="2397024" cy="1241718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AutoShape 7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9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11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13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15" descr="data:image/png;base64,iVBORw0KGgoAAAANSUhEUgAAAXYAAAFACAYAAACofVfVAAAAAXNSR0IArs4c6QAACqRJREFUeF7t1AERAAAIAjHpX9oef7MBw2PnCBAgQCAlsFQaYQgQIEDgDLsn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DzEBAFB4nDZqQAAAABJRU5ErkJggg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17" descr="data:image/png;base64,iVBORw0KGgoAAAANSUhEUgAAAXYAAAFACAYAAACofVfVAAAAAXNSR0IArs4c6QAACqRJREFUeF7t1AERAAAIAjHpX9oef7MBw2PnCBAgQCAlsFQaYQgQIEDgDLsn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DzEBAFB4nDZqQAAAABJRU5ErkJggg=="/>
          <p:cNvSpPr>
            <a:spLocks noChangeAspect="1" noChangeArrowheads="1"/>
          </p:cNvSpPr>
          <p:nvPr/>
        </p:nvSpPr>
        <p:spPr bwMode="auto">
          <a:xfrm>
            <a:off x="917575" y="6175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AutoShape 22" descr="C:\Users\TelefonDoveriya\Desktop\%D0%9C%D0%B5%D1%80%D1%83%D0%B5%D1%80%D1%82\i.webp"/>
          <p:cNvSpPr>
            <a:spLocks noChangeAspect="1" noChangeArrowheads="1"/>
          </p:cNvSpPr>
          <p:nvPr/>
        </p:nvSpPr>
        <p:spPr bwMode="auto">
          <a:xfrm>
            <a:off x="1069975" y="769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AutoShape 6" descr="C:\Users\TelefonDoveriya\Desktop\%D0%9C%D0%B5%D1%80%D1%83%D0%B5%D1%80%D1%82\i (1).webp"/>
          <p:cNvSpPr>
            <a:spLocks noChangeAspect="1" noChangeArrowheads="1"/>
          </p:cNvSpPr>
          <p:nvPr/>
        </p:nvSpPr>
        <p:spPr bwMode="auto">
          <a:xfrm>
            <a:off x="1222376" y="930276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" name="AutoShape 8" descr="C:\Users\TelefonDoveriya\Desktop\%D0%9C%D0%B5%D1%80%D1%83%D0%B5%D1%80%D1%82\i (1).webp"/>
          <p:cNvSpPr>
            <a:spLocks noChangeAspect="1" noChangeArrowheads="1"/>
          </p:cNvSpPr>
          <p:nvPr/>
        </p:nvSpPr>
        <p:spPr bwMode="auto">
          <a:xfrm>
            <a:off x="1374776" y="10826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7" descr="https://thumbs.dreamstime.com/b/%D1%88%D0%B0%D1%80%D0%B6-%D0%B8%D1%85-%D0%B5%D1%82%D0%B8-%D0%B5%D1%80%D0%B6%D0%B0-%D1%80%D1%83%D0%BA%D0%B8-53892640.jpg"/>
          <p:cNvSpPr>
            <a:spLocks noChangeAspect="1" noChangeArrowheads="1"/>
          </p:cNvSpPr>
          <p:nvPr/>
        </p:nvSpPr>
        <p:spPr bwMode="auto">
          <a:xfrm>
            <a:off x="1527175" y="1227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55573" y="1993980"/>
            <a:ext cx="3907663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*Обратите внимание на свои мысли:*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Заметьте, когда вы начинаете думать негативно. Это первый шаг к изменению убеждений.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7933" y="3224808"/>
            <a:ext cx="3895304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*Задавайте себе вопросы:*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Подвергайте сомнению свои негативные мысли. Задайте себе вопросы, насколько они правдивы и полезны.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49305" y="4495412"/>
            <a:ext cx="3889476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*Практикуйте позитивное мышление:*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Заменяйте негативные убеждения на позитивные. Например, вместо "Я не справлюсь" думайте "Я могу сделать это".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7934" y="5817096"/>
            <a:ext cx="6574480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*Поддерживайте себя:*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Окружайте себя позитивными людьми, которые поддержат вас и помогут изменить негативные убеждения.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5576" y="6586744"/>
            <a:ext cx="4032062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*Изучайте источники:*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Читайте книги или слушайте психологические подкасты, чтобы узнать больше о преодолении негативных убеждений.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3620" y="7824608"/>
            <a:ext cx="6585161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*Практикуйте самоподтверждение:*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Напишите список своих достижений и качеств. Просматривайте его, чтобы помнить о своей ценности.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1487" y="8815400"/>
            <a:ext cx="6597294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*Стремитесь к личностному росту:*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Развивайте свои навыки и интересы, это поможет укрепить уверенность в себе и преодолеть негативные убеждения.</a:t>
            </a:r>
          </a:p>
        </p:txBody>
      </p:sp>
      <p:pic>
        <p:nvPicPr>
          <p:cNvPr id="29" name="Picture 2" descr="C:\Users\TelefonDoveriya\Desktop\новый логотип (2024) — коп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" y="35405"/>
            <a:ext cx="1013361" cy="103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C:\Users\TelefonDoveriya\Desktop\1666110716_15-mykaleidoscope-ru-p-pozitivnoe-mishlenie-pinterest-1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20" r="12751"/>
          <a:stretch/>
        </p:blipFill>
        <p:spPr bwMode="auto">
          <a:xfrm>
            <a:off x="390350" y="4345416"/>
            <a:ext cx="2260951" cy="137721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C:\Users\TelefonDoveriya\Desktop\629410123bbca21bdc0ef898f4d5bc5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334" y="2192658"/>
            <a:ext cx="2609181" cy="176119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5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71729" y="750194"/>
            <a:ext cx="6716363" cy="1015663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ЖАДЫНАМА 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ТЕРІС СЕНІМДЕРДІ ҚАЛАЙ ЖЕҢУГЕ БОЛАДЫ?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білім беру процесінің барлық қатысушылары үшін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65060" y="109917"/>
            <a:ext cx="588095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100" b="1" dirty="0" smtClean="0">
                <a:latin typeface="Garamond" pitchFamily="18" charset="0"/>
                <a:ea typeface="Times New Roman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КММ</a:t>
            </a:r>
            <a:endParaRPr lang="kk-KZ" altLang="ru-RU" sz="1100" b="1" dirty="0">
              <a:latin typeface="Garamond" pitchFamily="18" charset="0"/>
              <a:ea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7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9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11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13" descr="data:image/png;base64,iVBORw0KGgoAAAANSUhEUgAAAKAAAACgCAYAAACLz2ctAAAAAXNSR0IArs4c6QAAIABJREFUeF7snQd0HdW1939TblXvki333nvDgDGmtyQQIEACCRBCIHkJAVIJpJL3IC8JJT2BQAqE0FvAdNtgbNx7byqWrH51deuUb+0z9wqbwMPGRXxradYCybpzZ+bs+Z99dvnvfTTXdV16j14J9JAEtF4A9pDke2+rJNALwF4g9KgEegHYo+LvvXkvAHsx0KMS6AVgj4q/9+a9AOzFQI9KoBeAPSr+3pv3ArAXAz0qgV4A9qj4e2/eC8BeDPSoBHoB2KPi7715LwB7MdCjEugFYI+Kv/fmvQDsxUCPSqAXgD0q/t6b9wKwFwM9KoFeAPao+Htv3gvAXgz0qAR6Adij4u+9eS8AezHQoxLoBWCPir/35r0A7MVAj0qgF4A9Kv7em/cCsBcDPSqBXgD2qPh7b94LwF4M9KgEegHYo+LvvXkvAHsx0KMS6AVgj4q/9+a9AOzFQI9KoBeAPSr+3pv3ArAXAz0qgV4A9qj4e2/eC8BeDPSoBP6/AWAiEWfpa7+mZk8NBAdz2RVf6xacbVs8/8RvCbp7mXDCtZRX9u9Rofbe/OAl8P8NAHfs3Eau+yS5/h20NfvpSM9g2MRP0dLcyOYNTzF9VAu6G+fJN6q5+NL/OngJ9J7ZoxL42AIwnUqyZ892IpEmfCYYhsabL9/FpecPwO8mqWsyibgzaa1fzQmTTXA72dEQoGjg19EMg4A/SDgnD03Te1TAvTf/vyXwsQKgbVksXvwC0cgGZk0dTnPDVhoathLwueiCo3Q7Y0ZWoDs2aCY7dzUzbPgA7GQ77ZE0q9fD3LMuoSNaiy/gx7FyWLhwLX0GzWbCpDno6iIfryMW7cAwfARC4QMezHUdUsk4um7g8wc/Xg99BJ/mYwHAhr21LHr5H0weaVNWZZGI7aAkHEBHw7YFbDJiDVeTXzSQnSVc+QnoGi42lgOOFSAUNNH1tBKRnXbpjHaR8PXj7RVpps6+kup+w46g+A7vUpZlsfGhy9DcNLHKC5ky70IMw2THptVsfvVXTB/cSWdwNgNPuuHwbvQx/naPAVBmeFtrI8uWPklZ7mrGDPLhJLoIBH0gGs71AQ7oDjaiuTQ0BUnNw5/rym+4mqPE62TxiCmoRMMSCKpLGK4PK+DQHC3jL39v4qvf+Cm5+cVH7LXIWNQUyU6QD72yq8bgOBYrfn0mk6qi1Fu5dFR/kZySwax55CucPiJOijR/XFTIV3/+MobpwzAM0PTMfT70Jv9fnNAjAGxvb6YrsoOXn7qdyz8zHjvWJHLNaDpHaTfdNTICdEGzvd/V35Q69MCZ/fVgRe26RGIBFq3UmXrSdZRVDPnIy3JnRyvN9Vuwok3k+hwMzcVyHBJOgNyKEZT1HXyA/RmPddJUs4VkRy15ARdN17FcWPbS35mYu4OqoiQpXx8ee3E1nzu9GiedIJIKsalzKMUDhlNW0Rc9UETM8ZGw/Ji5FVQPHqeA+f/zccwB2NnZzovP/4LZYxxKc9sxNVdpL0STyU/XQXNFzx15AIqecl2TjqhFkzUAX+5ZDBk8/pDen+PY7N64mOjm5zCia3A791IS1vCZLql0ik4rQFfJKazaN4K4W0DfyhxKwg0UW1sxI+tw27dQGDYxTT+xtEMqlSTHdCjNM9HsBLrh88wLTaaYC7ofzdBF15OyDFrjNh0pFz13GCX9ZvPOjjjHn3M1+UXlB4wj0t7M0lefoL2tDp/fR0nVUKaf+An8HzN78pgCUOJ1j97/ZebOMijNE4DJMql78hZ7Tmk0D4DsD8Bu0b5nV7FD1IDq26JQNY2ka7CjLp+ifl+kqnrgQYNw+YJHqNz7APlOHXowzZ6dMXbWRNH8AYaPHsr2yCBefmcChX3OIJ7cSHzn97jtqn4YsQb8uhgTdmashmdGuGJGiE2hrNyMubsfAJ1uwXTbwbqh4WDg2j4600H22qXUaSeQN/hkNDNE/eb5TMxdSXFqF6l4K7ZPQw/n4c8fzMOvNnDu1b+g7+CxBz3mo3niMQNgPBbh1We+z9zjbXxWSnwHZdN5jgXoWTkre2p/AO4//I+w7H6A9MQBSBsBdu8roaT6SsorB3yonBe//BAjo3+loKsOx0iTDjj4jTC4QVJ6Dvc+6xLJ/R986b401/+Oy05YxciqPeS6XWi62KbeROueNx7uvFmx3+HZkt7xflv5yefeZJLzHJKmg+Yv4e+vpanXb6KjtZRA17+4+NQ9DCpKYPpsSMcgnkQPBNjT4ccadg1DZ12M6Q986LiP5gnHBICtzfWsXvJ7Jg1pIhy2MZRTYX8IALuNwv3Gf2QAKC/PdQ1czcbVAmyuH0DloAspLav+QFnX7dpI08LvMC6wGc0WJ8cPRlI5Qa7j4+1dJbzZ9iOSqf7ozb/hjPGLmDTAQnO71FjdjJF7AAAFaB9xr8gscEWDegAWUPqptYbzhxdKMAuvY+PGhzht0IucMMXFSCZJxNqp7ldCMGDSHM9jX+VlTDztS0cTXx967aMOwEQixoq3H2BY2XpK8x08j1HA5XmOZGZ79xLc/UI+YH09xGX3vRJwMvrHA4KjHIWmiM6SjeWcdMbXyM0teF+hrXnxVwxsf5yw1ormyuQx0DQLS9eJpf38Y/lptOvXkmr4bz45fRljSlMYSq27uI7rea6ZcFL2Bupvhw1AuYWesWG8ad0QL+DRZcNJhr6BtffPfP28lQTtVk9h6jqa4+DoFls6iukafDPT5n3yQ4FytE446gDsbK8l3f4nCs16NEcEdZgIOkxJOAr88r7kN/G4ZSUziDqlrKuZwqwTPvEfd9iy7h2SK+5geHAnBkl00pnpo+NYBby+3cfi+kuJ7/k3/3XBHkryE/gsDV0tlRJyyQAwO+EyIlCTTi2lmZ8fRTT7m4iZaa05Jh12gEfe7EO64qsMsn7M6WNb0bTs9HOxjQRpXWM3pzLyU789TKl+9K8fVQBGIq0sePqrzDshH5/meq8+q/H+j2eWl5ZRjx5Y3ufc7DniL3taJPtWM+/UdVUQWzcMFTv0PpZved51NwDVnyUk4rC2pphB475BYWHZAXfc8s5zpBd/lyFVFoaY/xL01jSaY0FeeaOOAWOH8sybPr7xCZOKvHbcVMpzsNRY389xygTUcbA1Hd0WgKqouvecjo0r2tPVVbhGIgOe+trPSck+4XvAKyPUHEONtMvQuO0+h6qiINd+SiPkJr3L6xLcd8E2aNaK2VZ4A8ef+qmPjqLD+OZRA6DyeP9xG+fPSaAjdlAGI2rZ8RbhDzqU1hDbSolLw1DCP/CQ8LQAb19DlIrKUiVwpdEyasV2HDra2wmEQkSjKUrLJfAsNlkWgO8+gwdmFwwfL68o4+SzvusFfYFUMkHdW3+ib9tfMa0OBSrN8tMWN1i4LsGps/NYs6mDgrIQQwsTmGmxDQV8mSG/59GzeHFcAzuQw/K6NMPzodjfhWUZdFo+ikK20lAxq4AdrTZ9cy0KA7LopzLO2v7Sew/IJZy1n3PTnCrmz083MnNcEYNLY/Qr8uHIObqlHjGWMqip/CIj5n71I8dEDwN/R2+/4NUrF1JuvEJFwT4vxpd12g4BgJZtqjyp5iSUFtvfOxQACsjq6lN0dSUZNroa3Yl5LyiLdSBpWdQ3R0mmbfpUVZBrSlBbAt37i00MQg+GHcl81tVN5YQ5F6oTOtuaWPqXK5hTvRPDtkD3oRlhlm7qYEj/MtKGj47WdoZUOehWEs3x7ze7RLNl7pO5n3j9suQ3tpo06qNJhErIjbzD6JJmLDvNyr0DGN83hd9ox/aXc/czzZx03HRyrDUMKo0TtGTiZTRl90j3G0xW1hnb0tbC1LYbRJMSekozuADyfWnQ00qeYsO2FJ5H7vRvkncEs0MHC8qjogHF5qnZ9ijl+usEfKINvBmrYJiZsP+nBnTFdtIR4d3+4ye47SeXQLoZlfBV11A6UgWwxZJbu74Gf04ZAwfmk+szcdKpjO6Ucy1SLqRSGi/NX8wnLriQVHQPATOTOnMlDCEAlJik3CLNrsgkiqsuoKS0gnjHXjb/9RwmlEfVAFwth9qOFGmjkMpSl6ef286nTionoJS1aOBsGGk/Dei53Sq26egmm/bZRANTGDF+LpqRYOkzd3PSuAQODn9+s4DjBriMq7LQDZ3//lcLX/veHSxa8DwDcvfSP9yAYegYKhXpqOW2W6jdbz2TOZKEpGaScgwWLG1g1NghvLhoLVefMxgnHffO1n00OCPRp95Gnx6IDR4VAK5ZvYh0y0NMHiYvI+v1HjwAZYarb+Xk8dtfbCUnX+essweQF47iM1U22OMkqEAOpLHZ22yx8PXNnH7aZEIBi1BIcsaW8nI1R7SnTjKVprZBcrAJqqv8hPySxvJ7we/MMpx2bXbsNdEKLmTYiBOp2/wmOatvoEDvVAlnRw+xdkeSuBWno8Xh5DmV+FJtaK7PszWz3v0BClYcEQ3bMNnWnmR3fBynzv00mm7Q3tbO68/9mrMmamj+XG7+4xZOnzWI04clsN0U9zwf5eu33IkTi9Hc0siutS8ysaqVoC8Bjti3mal8gEZXOZ9uu1ju3WHn0Bgx8YVzybEbKMnxCBuSc9/Z5IfpP2DY9LMPVnEdsfOOOAAtK03N9lco1V8iNxDJaL+sBhTbThSY96o+0OmTRL0sEcEwP/3uUr765f9i7Zb1VA/Ip7FhBaPGlpATEuPdRnclTaVjGzb483lj/kYKCgsIhF0Ki32UVobxp20M9YJ0pQ321Meoq21j0qQKcoJePFKFVVTETpb2XLa1jGHw6ItY/K//YW74WRw7ppa+tAs1kTI6OmPYySTjhiQxNRMzA7//AGDmvmnNZMXeFuq6JnPuxV9Ai3fimi56MsCeuk20bXiORLCAnH4n43cShFtfobJC486H6/jWD36Om0xjWD5aI41sXfYsA4t3URly1fj/U5DvBSBYmsbjrySYMauIrZuamDvZo38ZlsE+Gdr0n1Ix7txjTnQ44gDs7Gxj6es/Ze6EFK6byBi2HtRsN01bZ5yCglwM0UrdDJL3TihZXpPo4ULu/tk2vvz5K3FNH0lLY/2GZRT3DbJj82KmThtEcWEA9Bi2k/BsI10nnTTYsX0v5f0HseClRcyYMoKqqiI03cKR2B1+tu2I0tLYzgmzSgTtinfnLe022Bqrd/gYMf02HvvuXD47y4emJ9X126MJVu0Jkp+Xy7CqBGGf93fJaR9wZIAngHTcEKsbE9glJzFx7Ak4fk+LS1TK5/hpj0ZprKshmogzYep02vY109a8hY7WegKFwxg1eqyK3eGYGJpNU2sTqxY/wnGVDeT7vef2gL+/wfnu84hJJFowoRfzt2fXM25Uf6YOMxWv0rBcUj6D1PhbCA87z5PDMTyOPAAjDezb8t8MLE94JkYmbaTEYQRobGihtNyP4Xg6Y3/H4t1xu9iajWZWs2yhyaSxkxC5KDfBMEhbKZLiIEQivPbyQ/hDFrOPH0V1vzxSsTZ0PanONX0mzc0abVEfS956m/MvOAvNV+dlYjSdxjqDRDzBgEEuPj0oiUH1IiVYbuvFrN09ntCG3zAqX7x4L28dNStYtnw7eflhJg6UQLbnq4sOfS8AVY4Xh52tIboKT2LIqFmETMmK+D0PX2xjlZP0KFayMjhZLx7oinaRn5+HI46HI3pe/tOUjduRiPHq47/kjEkWYTOJbglwBIzZ58jYy94669nMGCzbVUp5hUaR1kleIK3sSPwBtgbOZsDcmwmGco8h/GTuvF+y8TAe4c1X/s6MEcuVR9o9HzUveb7wrQ0cP3uc+sx7Zf8JQAVU9SLgtVebOW7GZQSEEZLJJLhCQFWaSsNxbQxfEAlptLQ18NgTjxCJ7+XSK86kKBwj1dlOTm4AQ3MwjFxefnERufnljJ1QSU5IIBxg6coWxo6rJscXU8u0BGslBGTbGr+8dylfPaMUo3UPhu1TzJRfPriD8z85gxxjHyXhuJpg3uL+nwaFbSSxEvlsSY+jz7iTyQ8GMSWsp4kHJGDx+H0qtNPtJWcih+pyYuhm44AZLSfaTIi6VkKFihY8dDszx0YJyeRxBMhZ925/jSwT2osrNrt5PPV8PVMHw/gRQWyhkpHHk2sM5n31KYpK+x7G2z/0rx5xAN5391Vcfn4QzUlnAs/iIgRpjljsa4oxcmiOWnYUWfR9jEBbPFsHOjt1Fi9Ictppn1QZFF1pCR+O7jkU6sgSQHUJvGbCzEE/HV0Rli54nWgkwuTJ48FfT6RjD7YTp2/fQSxZsoqpE8soKvbT1BFg+fIdnHLiQMI+qxtQtmvT0llCdPUL9DNsTM3Hsh06ZaViQyY4cZSNY6e9QPEHANDRDV7dlEPO0HOZMn6MilMqwGoGMpE0AaAahoAwC8Z3V1Jv6ZSlV9xvYQnJ2eIrCzC9v++p2Ux0z/OMLuxAFzrX+2aaMpQ3DPZGXd5Y1c6UkZUMKoij++O4di7rdmmMvObfhIr6HDqKDuMbRxyAD/72E1xyVh90zeMxCyxsX5D5L69h6sxRFIU1VCguM8Hf++w2LpYeYvMaH4P6TSUYCigP0xCtofsySf0s/jKuTMZuUTE2WdI8NaricY5t09BUT2tLrXqmsrICnvv3M2hOiosuG49OnG3bOjGQyZFHMu4QDIVVJsL0F/LnH97PFfP6886qdjCCDB/eh01bNzFjZABdNI7cT2HmwNkkj7C6xiJe/WlmjJumbDCM7LPpYMh3JZ+83xgUEPeTSDZ840hQ3gOhK1kSBUwve5Kyu1j8+nz6xN9mRLWrJup/HgJAoX75SDgGu6N57NqzlxnDC8j3iQdiktRKaB33Q6pHn3gYcDr0rx5RAMpsXbf4Wkb2EaM+m3XViTsGHV15FBd3YKS99/B+hzgAruZj9boOUu3DmTh5qprxhu5T/ylDsHuGZyyvjA3VbfF0Fx7JS5O0lOMRqrUEqZSYBRqdsTgtrTHu+dUv+MVdZ9OVbicR81Ocn6S9PUppRTlOKobrprj9xke5aEohBEoY3B92tRXTv6QLn92C4Rr/8cJlQXOwcLUwL+ws59Qzr8Cvh0kZQfbu20dXPE5V374U5vg9rZaxkYWupUi475WNV3/g2aaklCljOTquZWMaogS7sFM2taueoNpdTVjNbrEtD3SKJPuhuUIJc9kZy6M5kiTRnmTqcB+m2Nt6gOe29OWT33vq0FF0GN84ogCUF2y0/hg93eEtscqc01m+ei96IMTEEQUqFSY2nGfw738IXNLsqNVZ8Q4cd8InsS2XSFsbReXlFIaDhMR7zNpGmg83AzZDV6a0enndtqLKR3lMlEgKdu7cTborQVX/PuSaXSqM43NL+NVd3+Hqm0/nqYef4sTTxijGdL+SIjQniu3q/OJHT3DTuRW4Vlwteb9/pp7rLhqLE2vLePEHWn+OZogTzctrkhx33vfIDRfwzrrtfPOO+6hpalMTQkpOf337Nznz1JndWSKNALqA8IAlVJ5fnCIZi0PacPj+j3/DHx98ktz8fEYNG8ivfnYzlbk6OzetodJeTJXRjO4mMnzeA/Wy0qKaxtpdDrFUApcwwwaVEiJC2EwRN3J4rmEGZ332VnzBAvyBo88VPKIAjHVFCCd/jhuV9JsHMNcIsHl7Jwm7jfFDKtQsfC8APftNY8PmJtZvL8RvjuDFVxezr6mZnbt34+oG9/70JmZPExZvtihHDPl3C3TEaXkXnKItPD6hwPrRf7/JnT+/m5HDhuEPmEwYXcXZp8xgQEkJnZF2Fi17lvLqfEZOKqa1pYP+laVoiXbSrsadtz3OzedVYTgpcG1+9Med3Pqlsei2aFNZ5j0HIvuqxYHZGzWpN49n3IRTME0Ty9DQwjnoPh/RrgT/fPh5pk6awIRxw9TSKqDTdR96xiZUA1HOhji/qnpJkSck1vmrX/+NkM/HGafOIxaP8fQLL/GZ8+YwoLSYRx7+DZ8YGyGH9u7s0/7RIbmXmCnLNsSRYsOpo8rY1xnHTXfStyxE2rRpYyAL6gYw5cybGTx0+GHotoP76hEFoLCeQ7E7cLuauvOhKdugod1HTihOcVgEeyAARcyWY7JxcytpazAjh89m6dJ19KmqpKiwiK07d9PQFmXquBH0qyrdz3M2PQ0oHqRiG3sI9GpJPJp7NvjQtLeN+vpahg0dpOJ8mzatp7wwj+qKPDQnybZduyA3RXN0BVbax6zJw9FTzdimxr2/reWCU45n2/L5xGNNvPnaFn567Shw06r8UzInPjUmbzLIzy3RMnxV8xjcb5R64Y7UzWsati4xS5+aGsLSUY5HxhkRgqvYhArKylQUm89zQkQD6ur3pLLlhMyCLU5IhlWup3ETKZqi9Sx/9A7OnCpZGS8T0u1dZ0NMGixdJ1EIgxkj80gbCfVMUmfdFPOzL/8MysdfTN9BYw4OQYd51hEFoGWlSO2+jaDRqmQrRzwFu+pthgzIw6/FM0zkd5dgWa7q9yXobB1Mv8rR+H0B5VmqFJomL1YcCzHWDQxNforxLa9QAJhRe2Z2qZAIn0d9VwFlFQS2pbITx06BI3EvWdbSaFYa3Ciuk8C2TOpa63jy1T/gWpVcd/UcTGpJG0H+8XQpl195M4lYRJVRPvDDi/nK8V0KDFLoXtvQQnXfctx0Wk2AtliKle2jOOn0SzFsA1vMA1PDdAPYeg5pvzy3nKtjYGDK2FRcMqDGq+KB3QAUp0Pij66EAb04qJ3GkQEpL1hS2PJBDD0tRIk0S156guMGNeBG6z3SRcao9JZfATMs3ZhQmZEp48Jg+0lpJSxYleC4q+8lt3wogVDOYcLq4L9+RAEoM3XF81cyaazfo69pLl1Ri7Xb48yYVKHCBKoISf3fwdKgqcNiz7ZcJo2Yg6b5sXWp/pIyR4P2aFzNTJ/PJC8vD7/p84BpeIFkT1to4MsAUKhWmsx+D4DyDB2dnXTGxNOzCGmOysLEIm3kmya6G8N14qAHeeCfj7Jz3xoqyodz7lmDqCrvwAhXs6n+bEaNndwt0afv/w5nlr6OHt+HppeyfuNexgzNR1O5Po12t4R3WoYzb46XV024sKluL46ew//e+1cef+YVtcR/59s3cN4ZsynMDaqlV1exTi+c5GHGS6d59p8tbg1px2Tlmi3c9sOf8tY7qxnUv4KHf/9rOmNNDKrKo7IwTCTWyYIHv83ZM4R+Jo6g5MRdmltayc3PUR0jltbksKapkn6Di7C0SoZMOIdx046t95sV6BEFoFz0T3eeyxcuHuQVjGtJOlodVmxo5aTZ1Sr0IcL2AGjRbgVYs1Zn8uAZhH05aEYOjR0tPPrsQgK5FfzqwZdJxHQqCjq58NyTuOZz55Lj8yvN5yqiqacpXV8oU8roxdMkNCLRsjcWLeG+h5/g1SVbQSvisjOnMHJ0BUUkOG/ecZhSryHLmm2yZM1mHn9tPtdfcQG6bxt9qhLsaOjD8CnfP2A6129fRP7am/GnG0g4A9m6ex+TBwi/zsW1DdbuK6X/CVeT6w+pCdiZ9vPgk2+ws66Wp19ZQNXg4Sx/dZFC2dXfuIBf3PRNDIJqwikvv5th7zkertD/XQlNGfz9+Re58vob0eIak6ZOYtO6Tdz/i9tZvHwlV15yCiOqwiTicbYve4bhudsI6h1omAq8y9a1MGZQP3JyXbr6Xkhwyg34Az3f8uOIA/CRB27l/FOiinEijORkl8vqLRFmTilRoJOFR8CZcgJs3ZRDVdlwikL5XqDZCLNqSw1/ffR5Zp1wLv/zj11MH5vPH+69hSFDhnP9Fy/hK5edqoLckk1QMV3RhKbkATSVB1Y1D5rOivU7+dnvH+WJv/2REWOmUDX0NOYeP4KS9DpaGhu55rOfpCxXYmNptSw1t6Z5dv5bXHLpTNriKygvs3jqlVzO/9xPDwBgV2st6/98DhUFsGBViqljSxhW1qRY0mktyD8WWHz2+h9mqFsazR0pnp2/gE+dfw4X//QWQlP68/zPn4YU9DlzCH//8i3MHjFNTUyl2eVQscxM+EUA6LhEHZs5t1zOmrfW4+x0OO9LZ/DGwkXse+Y13nj9dfLy/Uwc1l+ZCbs2LUevf5yhpUI61Ulr8MqyCBPGjiDHjbCr8DzGn3vrMScevN/CfMQBuHv7CnLc+8kL2LS3w/9+/zGqRo7kuusmYmjCQROgBHj9tX0M6z+X6pJyHF0CqJqi+zVFA+gBnVQgl4u+8wpTBpfw+1/exKwzLqe0IMDjv74OPRbx0llqFZYAbzCT0vIAiOHn5396kjWthfzj9i8yfMJsqkefyVcuncGZY3S2741SYCboky9rndiClko2JDojdGgp8oob0bQu7MLrKSgZcoDcYtF2Hr/7mwzsm0OfyiHYux9nYFGtym2nw8U88naIyz77Za/1hutXIRnHMAjpAd5urOHiR2+mPZrElFheQmfPPS8Ttvy4homhJo/IR76UCSNlNKAddhl5xVk0l8QxIgmMcvjK9Cv43syzsF2Hhr31FObnEwj42bhpHU7ts0wolwIqnxgjzF+VRKucR/2ONYw95xvMOOWigzfUjuKZRxyAHR1NLHjpFvrnpcnRRtGvqJg9bS3o4Z30HyAhB4eamiRYU6kurBSCFK4eUN6jEfCzZetmhg0ZieMv5Lo7H8MqPp6UlSSc76Ok/R1++OVLVYG3qpkQT1LFAkUbZuxC5YlqPLdkLYu2hKjfG8Ey0nQ1budXXz+RgfmaIjEIEyRXmCRZAFopXNvltfUrOOnkAlasdRh33E2E31MlJ/bUtrVLMWoWU1yYQ+2a+xhV2qwSL0nfEHb5T2bEwMGZEJGAT4qTxJnykwr5+Pe6pfz4pfvQEhZPffP3lGsF+MSEEGdElmDl2R9YpySOiGZbWHkGZ331ciLhTuaMnMq3zriCku4siVeiYDtpWjs7iNa+RllyDbm6OGIG/17ewZQzv0iTU0HF2DOpqDi2KbcPwvARB2AyGWfZ4sewGjcwud9gQsE0dY1dbG0J4uK5AAAgAElEQVTdzcwTCvDTwfYdzbixsQzrPwwdqa0VD1AyCC66XxwNA9dnkjRzeOjx9XS6AYrz4RMnDiM3IDakl8JSuVQV/MvaT6JBPCte8rBLVu7gnS2NmH6TeeOqGFKtYSqn0oV0Cuyk8oxxLM9LduHeRx/gvM9MwTFOY9Dwk/6DnuQ4DvXb1xBoWEZuwGT1G79gWn8hNvjZ0RRg0Ok/REvFvOdS2kyeScAVxDZ0bGm3lpOrwinCIDMNyYtn88CZIiRdx3Zd9tTsYdDAQbh2SnnuuiusGBs3YGB1teM6SQJpLZOes1TQXbS5hKVWv/0vhhnrCAeiOHYe8yUwPu8a9PxKdvqGMWHilKOo1w7+0kccgHLruprtdNUtY4gZQ5MYlRniX/9eQMyu41OXTSAVa6WreQjluf0JyeoptHJN94gGysOVfigSwzJxnIDK3Ql3zjS8Am9HD2TigZk4IDqbt+2k/+DRHhNaUfIdYWHiyvWk25YlIaAuNKk0k/U2nUSTF+vaylaVeKAEiu956H4mzT2R0eOupKS06n0luWr5ItINy5lSXcHjD32LcyfmYugGT7y5l0/f+BB2pOXd+J7SaALAgPLoldNkGEozqvoSRaTIOFPqPI8ca2Pys/+9m+u+fBWFIUPZvaIFsdIqjCNhJFuzMCxdAVBzLC9HLNpSN3js4T9wUr8aSvK7sJxi3t4RYuysy4gHSzAHnUBFReXBo+QonnlUACiCePXpBxRDoyxfgp0GD/7zSWbNmkLKttm88W3MoJ/TT7qM3EAaQ9gxAizRGKaXE+0OLovHqxL5XizQW6IkC+IVWatDM4gk0tz47Tv41V0/IKxZKhUqjYQ026Pbu/LybAGwrQx13Uqg2ymVaZDzsFM0dKRY27SHOWd8nXDOB7dvSyYSLHjtWVa+9BqRmsf4waf7gJ7kt//ezldufQKrs031+XuX7yd57AwAM0usLLmOslczTJgM8FSYSQCoBbn/oX9Ss2cXt954HboAy7VwbXHAXDRVnOQtu8jYVLG8DNGj2j/x6MPMG1pLgdlOyixilz2RHR3l5A+azuyTz/xYOCDq1R1pPmB2ski+89XH/8yYARqBcJj7/vYvLjh5DoPKSrFDflZv2MXKlRv4wmUX4JnJmpeyymgJ5RWKttAzNEz5mflbN/gUE0WWOgmmGoyZeS5rljxDwJblKsNuVt3dRAMKi0S0hPdTl5CQLS/UAidJ2nb4/dNL+MKN/01uXuFBz/mn//JTzix4VnVv/cO/d3DdbU9id7Sim+IkeRpaCBbCJZSfevaZlf2aoZbpXsDd05Aycwy6khoXX3kt9/zydgaWSw7dA5kEor2AtDx3xouXCSRaXYwYmVSOy8oVyxhTtJZgYi+deiGxkTdROuz0Y5LfPWjhHU0AZh/i+zf9F6MG7eacM8bwyAPv8PlPX65WRK9GP4XfDHfbbeIJqnSa8nCzqS1ZnuXfosc820+1ppSXpzSghLSDLFm7jueef4kffe/raHZSsYsFaCqqIZpPwCY3VsHdNLqA1BbvVzRLiuZIinrfcCbMmHMo8iPRUUvr85dSbrTx4Ou7+MK3HsXpaPZYMoYAS6Qs45JUW8ZR0nUcYaYq58lzPjwAemwYefZlq9eoeOmUCROU9lMNOB0b3Y57TTrF3pMcsSP2ocQKPfKH2LKyAu2t30dpej6BaA21Tn/M6bfSZ8i0QxrbsTj5qGnA7MOnUnHWLn2Qytz1RDo0/PE+9C8v80qAlJ3uU3aax2KRnOSB4HJVntf0HBRhi8jLU7pbACj2k4btmmzbuYeB/fqoFr1q6c2SOaUFhwR0rQwAxYOWzy1ZntPeSzV0trbq9J96NsHwoaWhIi17WXDXuZw51uXVLVFOufQXEGn3JoyRCbpnuIxZ9rNt+tFCeeqZdAGROF2K/OzlsZXJIFgU80FFY7zMrgTXFfMnmfImrRRl2cLS8dKOCoCWdGWAWNzC3fswuaka2krPxJjwDQqLK44Fpg7pHkcdgPI0VjrJC8/fzawxER68+xW+9uWvQULqLMQQF+2WJWYK4dSLg0k2Q7Fk1GchIrEYOaGwoqErLShGntIu4jFqKhCsNIM0c8y0zLUdSzVndBMJZcBLXlhoYt22odhLrsOexhacqmkMHjvzkG0jK5WkddlfKG98gAatnJx+nybXlGVXMQ4yGt1LEcqzyvN1YHDPH/7FVZ/5FFWl+ZkUnEe1l9imSr+pWhNxxFRAUbUcFitvzdZdxFr2MX3KJKX7TaGJdfMFbcUTFLml0hrp3X/Dl95F14ArKJ52U490PvgwNB4TAGYf4vG//5ZZswp55m+P84XzTve6PmsmukrGe0wS9ZKyxFPlmJg889pKWmIJLj/3FExZmuUlZXK9AlTVP1TMIrzuoqabxjY0miMJrr3hh/zl3tvI0z2t5/VZEZvQADtOXEvQFBxKSb8p5OZ+tIKcHUufIfn2bQwZVsHbu/oz8/jJGPi8WuFMuMjZj1C7aedefv7HhxVwfvKD71AuVYIksHUTSw/gS6dV9kNNKE1auGh0RqPsa4ty0VXf5fZbv8qp04fjt6JewyexazPsGcf22o+kE5Jof5RItIHtpV9k5qmf/zAs9MjnxxSAKuXVVM+rz/6d48dWURZ0MIWtkmWwZOhIojk8potBIm2zac8+nnx5OeWlZZx1ygQGVpTgCgsku3SL6FSnAM9jlisuWbmRx59/g6JwkJmT+jB35rRMbbB4xJ53jJtiRW07Rp9pTJx63Ed+AS31O2l9+2dUsokH5se46vobCNip/Tx5GY+EXLwgs2PoWEaABx+Zz9JlGzl13mymTxpKv76VmRhlhsei26Rsi9XrdrFwxRp27Kjn1puvIT8gU02iB+mMrStjERPD8Tx83c/G3W30114m7obJOem35OS9f9u5jzzoI/TFYwrA7DNHOtpY+MJjzBqaT6EZQ1ds0oz2U8trpnOq4nR5MbLORJrnF65n1dp1VFdVctFF51GaE/DoVBJ8RcMXyqW2ppnf/uWf+Hx+Zk8ZwZzZE3CdFKbtoDuZNkSOhZWy2byrnvCIuQwbN/2wxCl1J28+/ksGx/7FS6tTTDj5aib2K/AcBN1EtJ/nbGTHmGW9GNQ3tfDGOxvYtHsvrc3tVJWV0LeqhFQyxZ66fTRFooweOpCh1WXMO3EyfldcsZQiqHp8Qc8ZkTpqxY/VTWpauli9tYWTqpaxNjKK4z7z0x5vi/dBAu4RAMrDdEU7+Z/vfJnvXHsmASuWIWkJqcDTflKN6JEKM42ExNazbBo7Ery9bif3/OEhpAvD9OOmU1FRztZNm1myfAODK/L4zs3XMXJAGTk+V/VRUUa8aFoBqpvEdXRakgGomkJZ/yPD+o1FIzQt+C7p6G42JOdSYXYxbWSVsv0kDedVXxpKa4ud63EAPUfMcjWa2qRlcJCujgi7G+oIBoIMGjhYBaDzfHGK8kJKwwkRVQXZMyxpAaCybfUUlm4T6dRZW++QTqQZE1pAY+WXmDLr5MOaYEfzyz0GwOygfn/HDVx46mSKDHEUJCfseYRerE9Vo2f6+wnRQLo6ib9novnDtHWl2bKllo6OCJUVVYwZPRDTjeFIL2TlKXtsYifLKhZf2kqwsymBXjWZAaOmKcr8kTr+ef8dTMl7k+3J4wgUDmBQqI2qohykDF3sWuXRZ9JzqWQa0+fD8Jkea1m5wV4NiG16Hq1sVaEsXKF6ZZppetWsEg/0bFmVeXRtFaZpTzu8vamDsz/7NZ66/weYqXrO/tIfjtTwjsp1ehyAsa4oK954lrEVGgVmSjE7lFcsnQCUY+IFJrzlK+slOrgStJZ6YSlyUoxhpTu9YEWm1FE8SAGfNIBUtqHPx/INe8gfMpPRk447ZI/3YN7A3++8nL59+jDlnJtZ9sYzVOVaDC8Lq9SZq8JJNjWbatm1bCO5fSqZfM5sFaf0jMNMLE/63GQAKPEYySGLjadCNvvVCgsQxTt2NB+7W5LsajOY+8krlJxee/wujLw+nHjax4P18rFbgvd/IFmO4631rH3+fmZPl8KjtOftZhWDehviK2cS/NJXRvcaWHp9lpW68wicoh0y6TtZsRRx2rJpaLZoD5ZBTgVjJs04GCx9pHOaG3Yy/193M/7ECxkzfiYbVi7B19VIgdlGfsihq66Dx266i/S2OjoHDmb4tecoZrQhrT8yxecen+Ld+kyvzDnDD1R2rBcfdFwLy7XY2a7TFRzAuKkn4PcHkNjrGy8+zsw5Z5FXUPSRxnGsvtTjGvCFB+7jnXt/R5+kjT/aSkOej4tuu5a+A4q9+mH1IpR1nW1Qm1mfM8uPsqNUvwsvRZUJz4gitUWLGgbLX19LonA4My/4DMGcjxZqOdgXImyZdSuXsmHzBs455yJCoTDJRJQFrzzN1CHFJLZv455Lvk35mGF0jBxNrCjALdeeQy5x5YypCjtlAHuHrABqw5ps2FOVaWYKlXJyuf/ZxVx8zXcJhPMxM7smbdu2hUikgwkTJnd3ej3Y5z/W5x1zAIqNE2ls5LU//o4t/3MnYyXul4jjU4Fkl6Q0zjYMcs49lXmfPwszzyA3oBMMCylG3oau4mvCqvZC1RmjXvq5qBXYIBbrJB1P01rbwQNf+RmjUzZBw6A2maLrtJP5wv/+ioLqfgTzZDvXD6iSP8w38fIr8xk8eCRtLTZ3/3I+pjOQ4oIC4l1Pk9i3jHhODn37F9IvT0NL1XHlJZ8mJLHCbIW9Ut3ZhjGZrqhoxJIpoukclmzx8cyidfzgJzdQUBAgNzfU3RMwEomop8/Pzz/MURz9rx9zAC584AF23ft7/OtWUJROYzrKvD7giBsmXaNHkjt6CM1+KJwwiImTR7B31w4VuysoCJOXV4zPF0S2geiMthGNJAnmF1A9YAiLXl/GlueXUrJhJ4NaW1TrW7Wq6RqW30+N6aPqwosZcPGFTDjttCMu5fa2Ljasb+DvD7xDfnAaOcGBin6oGWnKyvbiM+5jy9oFnDvWZsIInWajDN03joEDRnt8vqzmdzVS8QQNDfuIRGP06T+Q7bvr+c1DCQYMuB6fr4iOzs0MGpVkwtQ8pkwdSDB49IvJj6TAjhkAJVb2yC230PHbPzGwK4ppp97tHfOeEYkJviXHx7zLriTmN6gr0Zg2awzbd2/AFwpRUFKp2pb5DJ14PEFnZ4S25iZMP4wYNprajZ1sfuxlrGUrKNnXpBL12e3ApBQyZUr9hklnVTX2JZ/mcz+7PVuKdtiy7eyM8eCfF9NS1w/S/XClgWaWNOu6FBbtY9qof9G07lmmVdVSVgxdOWWsbexL9dDjsZNpYrEuTFkFwmHKiktobW+nZW8N1X2qsPFz1z/85BRejjSCd50AhpEilt5KRf925p5axfgJQw97HMfqAscEgHY6zTM/uJX2e++isiuFX0INXlHlu8vMfiOWhacl6Kd4zkkMGjyIOiNFn6kDGTq2zDP33EAm3/uu7lRZAC2lmlOuXdDA5hdfpWDNKnLbYl5OOXMrr3hc4oI6fvzU54Yo/tbXOPO7txwRmV91xR0MKP0s2OVeDbQy3rybi+0W9rVQ7r+H46f60OteZGBpK5o/yJ5UJenKE6jMKSOp+tK4BH1+cqTkVJwqYUJrEI9bvLJyBOt3H4+VkhCN12dRevGk01Fyi9oIFW3hks9Oo7T04GllR2TwH+EiRx2AVirFW3ffxfZbbqUqncKUKv9MV+aMmf0fjy1hFClD3KLZnPXFq7H8kOpbRJ9RfSmrKsCRNhmq7NPbuFq9XjHMDZPdtSkW3vUYVks75WtWEZZQjFp/vdtkdydS9bIqC22wq6SQcb++h2mf/vRHzhjEYgmu/9IdjBvwLTojQj6QZV/iml5drspBa9IsvZWS0ON85fIifnfHbZw/3SC/NJcWbSC3/mkpxfkhZo0byZlnnknArxPQ3m0BJ+MQlstLy4eype5k0imv7+K7w5NAu4tmdrGj7jm+fes8BgwsUh3GPq7HUQfgm7+9l8033MgA2TlIUlMZnffe1kT7C0jKqcURtMRxqCxn3NyZ5BeUU6vFqJ44lJx8k+pB5Rim1yELS6ehvoF9jZ28/chbTK8ewJZXX6OgZg8+4QLup2c9p8MlbghpQSNku8T9PiJnn825f/4zOYWHrjXi8RRPP7qKui3D6Yrm4qjUYhLdkOaZGnZaKFeeDSrA1FnCmbO3MnF0Dr/52U2MnjKH6uoRDBxUTUNzC6YWZMeOWsaPG+51MZWQlAKxTlPU4ed/sSkovRrHFgB6+wV780tCOdKxSzRiikhsB2OndTJmQhEjRvYlJ0cclY/XcVQB+Owdd1B/+w8Y2pXClsj9oVhaGe805dNprChjxMwTKa2upL6pmYLqKtyKII1t+9TLLg2XEkhbNG3fRWVeKa8/8zyV9XvJE9JpxsXJbhKY9Xr3BgzVp7oiZatuDLXBEMfPf5Fhx80+5De0fGkNz/wzgs8dqaopBXSinVevXcSECbNJJVxMU8eQXZEcl0S6Ccf3FMXu08yeOY7xI0YSQiOpubR0RYi0djL/hYVc/oXPke+LenJTSjTAM2+3sXjDTMKBqZn2x9l997yIgAfF7BY/0pc7ih5ew8WfG8CIUf0OeWxH+wtHDYBvPfoYtTd8g/y9tUroohRUC9yDHNH+4ZG0btCcl0tjMJ/pxx1H1aAqHDdNPJZQy5vUwkpYZu2aDexavpoByRhFUmQsaSsvz3XANqnyl4jPR41mM8JyCTouKcPPO/NO5JYX5h/kE3qn7Wts46brn2Jo9afRNdUo16OUag7PvHAP8068HI0wgaA02dS9bb6ANWt/x63XpRg7skg1FlIpt2BQETFisSR7m6IkUklGVYfVhjxuoIiFC/by5oYxaME5aotYzwJxsex29SymlpdpcJThEmZIv30G1XPWBQGq+pQe0tiOxclHHIACiJ0rlrPkv24g75238QsHL+NuZHa5zYwrC8X3X4yzAPQ+9fKkSV+ANsei07Vp8/lIqO20XPypFHmOS6UvQH4yhU94hMrNka5S7y/GuGGwBJhpO15/ZWB9SR5faWj1OlcdxJFIpLjuyvsYVn0ZqZToMG+rBwUGH7zw+l1MHfsF/D4f/pBfWZyu4ZDWGpk+eCWnTmkl4JNdoCSm6ef+hx4i7rrkhAs4fvbxvPb6As4+5yIaO4L84S/L6df306TssWiqdMG7j9i+u2tX4PP76Vs2zvujcB+l+k+uGkgybW4bJ5/x/hV+BzHMo3rKEQdgZ1MTb33zW6QefQxfvBMvr/5+YDs4ACohZ/qDegJXsFJ1v1I7q4qMNAi7Qtz32mIKfUsREDJdAt9PgrauM9+B44GwOs+lJWQyY+kqBo0Z/aFCl+f4218WUrt5OE66TKUAs8R5cXvS6SSbdsynT8nx+AM6/qDXNEkK81PW25w6awczxuQQFP6PJWQFH62JOLYO+XmFvPn2SoqrR/Ojn2xj3MQrCIb7Yael3EAKnPZfR2RJbyGRaCEv1B9DV3WuGYIDFFbs5vwrcqmuLv/QMfXECUccgH+7+FICTz1FkZ3IFEpn9V8WSh6g9ldMWfLL/gI4YNfw/RwX73sHqrUsOz8L9CwAMw3NlGWU/YZoBZXa0gyeBaaakGf4lA6yfQb2d3/IJ756Dfv27aO2to66ujoks9DV1UU0GiWV8op+xPZc8uY+/FoVphlUGk9NNanZNaT6ziGVbsPQSjAMRzlMnv/j4Pe10rc8ScC0yfd1cf1nTlf7NbXEutT2E7t3NlBaUka4qJibf1zD6BE3oqktxRT32yPr7nfohs26Da/Tp2Io+TnV6Kq6UOzOLs66pIMJk6uPWsbncEF75ADowi/mzWPgkjcpjltYmU3z9us31g0DpW90RaqX/SuVjZjZ5eIDbcT/y2s+ALgKBbJHmscjFAdDAGPJkm2G6NICNKWi1FtJluuQEzDxBwugoAhfUT56dSWlVZUqhyucPJ9PWufq+HxSUqkTlK0WTBNDaFxqSzEXXwZ9HmMn42xJ+EWIA8JgURV+maeUv0sxkrIHNf79/ONM7u/j65//pOIq2ppDzMpj0cJFihX0x3+azJz5E2wtpHZF8pqN75crVjXPDuu3vkT/vmPwUUQo5McMNTDnbIfZcwZ8bMGnXtXh1gVL8r21oZ5Hvv0D8h9+ljKnRS2JPlWn+p+H0Kay7Wy7xBGw0/Q3wGe5ykn5vzYxPOjZJi/bMGh1NeqLCthu2+wLhUmVVpA3cCil1VWUVpVSIM18JEZmGqqO2C80O0NesvA9XUWAzXrvovkSiQSxWEx1UrAsS/07mUwqJ0EyPWmhXAnobdnCwcaSEJArNPkMczmjvRUwxdbzBynv04eyQIQbLzyOeKydqIDM1SksKObv//gLeyODcQp+gG5XYqo97wSA79qoqn++45BI1NPW1kxeqADdXc+U8bXY+XDZl7580GLriRMPG4DvvPYqDc8/TbC+iZ2vLKY42kgokSYo9bYZq6jbYM70PBZ8WIbJetMgkEoyTHHfvOEfDgDlEtncSrvm4+WqQkInnUr1yCGU9O9PR9Im1dJGOpVCM3XSlkVzLEJnS5valSgl/1lSK+wcsMWYp1Q96pf8l/1cgCaHVOod6n4/ch3Dli0sTIYPKOWLZ01jyTtdvLKkgWJnAddeOpOmxu0MGV3J3U9NIxT6nPJ8vdV3fw3oOSLpZCdvL/0Hn/pkEUOq9jB3YiVLt+1m9kXv7n3cEwD7sHseNgAfvO6rzAuZpFNp1u/aRu2O7RRsqqFMnIDMVlXZ1SfT81OZ69t1k6jhMtqyCHlJgsM+srRACWQvlCZAX/88o0cfz7K16+lMdNHZ2UlHexupdPJdQ36/XYq88kbvyNqgB9iiam+OA5+021vf77sHMxBvnw+P4T1iSH8mDhzO9vUziGnDyEs+yDmD/8a4CQU0WWneqD2JFRs+R05wrFq691uBPZ3qusRjneyuf4Ff/ySP/FQ9huGSsGy2GhOYMHXmwTxSj5xz2AD886WXc2ZpgdpF0nJtumIxtu7cSePbyxngWvjTmR2TMqXTYvdFdIMdPpMBqRTFqgH3kQGgArgGES3AO1MnM/aaL/Dm629Rv69J7T2nNKS8wExssBtsKszzflPA62CfPTzQHBkAetd0sFyXUMjH8MqL0WJnYBNCd9Zx2rA/0jd3OWVjZ/F2XQlLVp6PYY9X3breC0BxsbpSYj82MyDvfq69oCLTmkTn31uinHfZDT0CroO56WEDcPXrrxB4ZT657V1KmMLrk2Lz1XU72bLkLfokugh0pgm54mzYpDSN9ZIGsx2GqV0mpTTzYB71wHOynrRYQ9JrWrpJRXSNsJtmk+EndtXVVIwZx+NPPa7ietkcgTgEHnH1wOO9Ox15nx7cgymCw6FqwAwAZeNFPT2RqaO+RzoewvBZlBTorFt9FxeeVceMWSPYUGOxaMnJpBJjVdXbgXPF22w7mpbwToLt73yLJ++bBcmEmizNbg7hkeeSl/fx5AYeNgCT8TjL/vUI5Zs3EezqwpYG42KIG5AOGaxfu4WmrTvQ6hrItZJ0uBb7XIchLhSqwK1sc3DoAFT6w1Bse1KGSYtPJ26lqUBj1bBhFF9xJavWraO5qUkBLrMBwn+EMD7anQ//W2rIukY6pZOvXciQvucpW1K2CVO7Q5k29Y1Pc/LsZlatXU1X/CKKC0/ClU2zVTFdll0hVxKHKE3CjVHm38hlZ2+kukQZEkRtk/Wxco6be+w3oz4YKR02AOUmG1cuY+vTf8dfU8+w/Ar8SdmUzxOw9PjriMXY3dRAfV0dK9auZqRrU+pq5EnVl2bjlwTqQRxZJyN7asqARh3a8FGCQ5Hr0KYFeGvOiYw9+1xeff0VkknpzJ+5vjBn3hNDO4jbHpVTvOC6QzSSy7RhP8OnlRMK53Rv06DwZbh0tm1gb+saKstnkOPv5+1bKJkWCQUpcoNDMt3Int0rSLppBvepZkjxQ1x18VgVtU+7BvVUUjR4OoVFCpUfq+OIALBx61oSG9+gOK+Yf/7xPvoYuUws649lud6GfppL2kAtkX/83e8ZnUyR56JSZmHdJWhLvVh2Y4Ls4ud5el6ayhO69FuWBJMsQ3HTx3I7Sa7fT794EtEbEk5eV1lG62cuJuGabN261QuFZAD4wfsTH/t3IuMxfBr12wdx8swfYxg+An5vW1pvwxqZwBa2Zam94DyP22stIg3446l9rF6zmONnz2PFhgcpKO7CHwizYVU7l8wdyRcvL8SyEgSIsbdTh+pZ9Bs8/tgP9EPueNgAlOLwzpq15LevRZeNaiyL2tYUjz34NMcPHkZBPIgT6yTs00gbYf76618zUNMISKjDa05Ljq7hV45IJvMr/V3QVVpNQOftdeuqvdu6fOJkuDTZLv1NEzOVJl/tmCVBYYMHygo59dbvsXL1GnbX1HbvS5Jdsd5vX9+eeCtqQlkhysKfo7L4ZEzTUK2EvcI/HSHxSns5x0mTTqbRzSg5hTG271xC5cA4X//GxfTpW8QTT77AfX/6B33KJ1K3dzM1O1r54sVXM3DIetavX8XZc2YxpLKMHV0Bhk49XWlZiVHG47JbEmrJl6W/p47DBmAk0s6SF+7nlOGFqt+K2m1cYGUGSEYSvPXWW0Q7khTnltPV3MJrv3mYkaL9VJ1spv4cjaCk8hXJNAMm16BDlhdZxgWMuktMWCE2lBgmxbaFT9qsZTIekp6qD+Tx9vHTGTpvLm++uQgrLTtkZDaNzXivhxJn3N/rlSyI/Fu1883EAz/SS8vEimT3yoaaAGeecA/pRFEmgCnP6+2v0txaQ36hw7BROSTtegqKkpw0bxpDhlR453iZZV56aT6vvvI6ffsMIhpto74mQctejdbom8ycMZ7Ohj1cddY0fLm5dBaMpKzPYFr3bifWvFNdoXrYBLrSGsNHjfe6uh7j47AB2NHeyoLH7+XsCX08knJmjzY1DvqT82AAACAASURBVBULFET51e5HHbEIq97YwsbnFpJcvZlS2/a8ZsUj8Ths6l+apjqeCplePs7XXQIu+DXw25Ix6c7oZl6Dl8F4Fp2Jd/4v2xrrWbV6VWbz5vf3bz9MzvIMku0QwDU1NalUXDqdVj/Lyso+enpLlY9qKpWndZ3A8IGXYeq5GGaK1s6N1DYu4+zzpjBwcAFm0GL8hCEUFYbRzWzbOUkxZsakQVtbK83NLfTv3x9/wM+u7Xv4xc/vAa0dy2rFSJh84oRRzJ45lq/f/gCDx06nIL2HL35ijlpxmuNJGjuTFFb0Z/FbmzjlgssprTx2zJnDBqA0Glr0xK85fWy5J5j34z8JSVN1rhezxiTSFWfxq8t56ZcPMUp6YyWSsvMbYcmbenhU3W3Dtth13ncznSvUkp1pRrufZSf8Pj9PVFRyym3f54VnnyOaiHkNyj9CjFE0nSxL27dvZ86cOSorItmP7LFr1y6Vkvto7dy82pC62nbOOO43RCJJ9rUvZ/rsKi757FxMn01eQa5iL3t9ArOVM5558kH0sqy2bmtp48c//BETJ45l3mmnqC5izz72AOtXLcPxlxJPtjJzUCGf+9TpKqb46L+e5LLLPkUq1kxUWjYWDWbx5kbOuejYtHM7bACKLbFj5XxG5UbQkklvo70sEeHdZFz3kiE9TWwVgJUm3T4euvtBWuevpby9k2LbVtrNi/F5ewBbUkpZEMAKB0lIBYfr2YzJ9gihrqTKoohdt8vno/WaayiaMIYn/vFPfMGAsh8zeP4whfcfn9fX13PcrONUg0u/359xAiRH7ChwioMjeeBDtZ+EgmFZSfbWxTn91Eu5+dufpbg0X3XZV3ly2V1b7afs9Tp8b3z8ffdDf08MUggQQlyQQxKikhW5887/4c1FbzBhzAgSDfVMnzqMcWOG0VS/mcljRpGKRBVlzBfQ2FzThVZ9PGMmHP2tHA4bgDLIxt0bcWrepDyUVgBRnD1pR6ZaZ3gJuG66uDL8MkEIZS+GqNvTzKonXiKxajtdG/bg+k2CA/uQO6SaZEGIykl9mTxrJjnFJVjxNDXbd7F6wVJ8dW10LdtMoKGNhX4YeftPWLtjN1s2b/HqIj5i0blok9bWViZNmkQ4LP61d6htEBQVy2HTpk1qGT4UAGa/K0v6eeedx4033kggFOq2KbPg2p+Mm5Xcwc6gbEBc+W2Z2Sd/e+aZZ9i4cSM33XgjLz73PPtqtjOwwuGN+a9z6hlns3nzRvpX53DStMHUNiTY0FZEuLiaGbNmEAoevVqSIwLAjrYWVi54iqmDcwilZBciqQjLenTZnEW3eA9g98kO5TLNZcuCLRt2EdnRqIgCedWF9BsygEBOEOyEYoKIce4QoCvlJ7cojJNMsHrhMt6652lqCksY9aVr+OdjT3pL1WE4CvLCRLvJEitgGzPm3b1z29ra2LZtm9KKh+qMyHXl+2JXnnvuuYpb+MMf/fBde1KtuPul/vabuu/Ogg8urMmCT0yEl19+mQvOv4Ci4qLuLI26tqaxeOGbLJ7/OGGzjdEzP0lJWaWKJ25Ys5w9W94mHkmyfHMD+WUDOW7OcVx7zbUHi/9DPu+IAFDuKl2ukl2dvPHsXzh18iDCjmwX4O3XYZtCEZdcpVcI1F1IKLSiTLWXa3htdrOkTVnG1b+RpdprPLS3voPyIh9vLNjEG/c/xcQTpjLjrHn8/vt3ET7hDIJDBvDy6290OzIfte3G/t6vAFCcDwFOKBSitLSUeDx+SG3dstdrbGxU1xo3bhyXXXaZcnIeffRR7rnnHnXtbKu4A8sR3pMnf080XiaKOEYC5hUrVqjrXX/99aotR2FhYbeG7paFOHipFMl4F8lEnBJxqBTRVSORTLFr+xa+/c2bGTN6HAveWsLkKRPV8x2t44gBcP9lqrVpH9vWrQBrH+OqCmlt3EFYS+IP+wkHQqolr2qm5vHrvdpeAZxQybN0crXmefT7tGpYrrNpRz2V5aVsWLyBdT97gKEJnSYnxbaiQvyfvZQdLftoaGpRRFBvsh8exyab480CKBuKOZS8bzZ0097eroAr/544cSLXXHON4hPKsX79ek488UTGj5dQyLsxuf/r+bPLeUtLC6+++qrSqueff77SzHII0IXJHQgEmD9/vnKoZPJcffXVH4glueZf//pXnnziCa666ioM088TTzzGnXfegam5BHyGimZIvVde/pFp+XvEAbj/6GRAGxa+wT1nn8PA4ZWMnDqKqn79kf7ZrtTH+jTCeSFKigsoKi8hJz+gtKMwpL30h1dd1tgew3JcSv5fe+cBXUd95f/PzLz+nvTUZatZxbbcwLgTqm1MvCEEiNPoLIQspLHLng1JNgvBJyQhPVk2CQSCTwohQEILAUyxMdjYuGFbrpItySpW73p93nv/c3/znhAOyV/Y0v6T89dwdLCteaPRne/cfr+3MIf7H36OlQvmcuh7vyL/cCdDmkbNWXPJvv4qXt7wOvGwxQNjkVyODwAFeCf7gWPVCAKEgYGBkVZ+p9PHRy79GEuXnaHYWyXpLAu5d+3aSVVVFWeffbYCSvr4ayAUzSwjAlu3buWiiy5SkbrIW7RsS0uLAuLmzZtZvXo15eXl6vsqZzrqdzn5WaX93Eg4QigcUqDtHRjkRGsD2kALHzl3JvVNrfSbLhZdcAVZeUVjHuD6a/KaUADKD/3vT30C39PPSeynWrbC0jksOT3dhtPrxlvgx+f3EZrq5yNfvgqv22kNMo2AJ0HnQIh99U3Mry7jod9vojDTw5FfPI1nKMagoRE+fxUFy5exa9tOEmoKD1WwT1/jVGE42sdLByBjBZ6cn54hETNpjaEYhAYLuHj5rcyaDzNn+VVtWjwMm6Fx8NBBBRY5Vq6U6ogssnnvuxcAyvdE88nXli1b1N8rKipU3nLmzJn4/X71vTTo/pZGFW0pJlxAJ9vpJdcpczE9fd3MmFnFvk3Pc8PKKjLcDnB46DX95J+xGpvz9AKUiQVgPM43C3IpHgxYzPSq7KbjTsUlusq8S3eHRp/PRt2Scu7+zr+DaapFftgd9He14ff7+O1zr7N6+YXc8K/fJ7OsFIaiYDcIagmqqs9UGrLp6LER0CkAKt/x1HsNTwZgWkP8LRCmTaOYXPG1rM/Il0EspnH2vC+T7T2fpNFCxbw2Kqs1RCtaJUKrG1uAK5H8p2/+NP5MP4btL0tlaTdAzhfTnvYFJWofDTj14li+zIgWFLDt2bOHV199VaWTJIm9YsUKpTXlZ8vnxXSrTm/Zt67B9pee4V8uriYnw9rNHNEc7OnL5eyLLhnrO/me500YAOUX/9FNN5H5u8cxYiH1S0hAInvT7Rq0+TwcMjz0uFz0JqOEtSQDeT5cDo3/uP1aAkMJvvOth/jjH+7CEw3yi9++SuuwwY7D3YTDfTjQyC4qJJJM8Ik1H6dm/36aGo+nxkDfbYJPRwOeLLW/5f8JGCSwEA0kRzrqtJ6/nd5ug2s//ASxSCa65KvsTQzEXuDSKxbh9crUWyzVeJFUw0/r169n+vTpiifG6/UqUIw+Rvuocl8CHNF4AqJ0FUci4u3bt7N//34VrCxevJiSkhIVoMjnpUtczbDIxqj0IkVVaUlvskoqNtrjezdz2fx8siUroemq9/NYJJ/qcy/7+wRg/b59PLPmcrLqjxOVVatJcEkLlqbTo9vZMH0G3eUlXLD8XJJmQgnJVMTbSRKmqaJO4bm48spLOVa/l31vtxIzdcrKp+H2uVXUWN/QgCSMr7/+el5//XWisuBllDhONwgZq2TlAYq2k+qIBBbv+rlqt53QPxuU5t7I3MpPgqygVbP2SWLxDqLGW5y3Mp/CKVJyE62Z0ngyzWea1NbWMmvWLHU7EqyMjpbTrkFDQ4M6T0y4mNKmpiamTJmiwJY+P/3ypD9jafgUWb8MYmnWnhG77sCIO2hpqae/r5dsV4zq4gRnTM1T/rk09crUY2Msg+nLrhyrmP73NKB0Wzxzxx10/vSnEo7R4dBwopMX13EmNRocBjvmz6G2ewiv38P0yulKUJ1dHXR39agcXjxmMjg0SFGJOLo2TpzoIsPro72jhaKiIiVUMXPi88jXW28Jz8G7j4kGoGgMCTAEdBJsjE7fjNyJAmCC4LCPi5bch8dRqSg61GYoqZUnhGa8ka7+x/Hn9nL1NVcQVVszrRJcuvISDATVAus5c+Yos7ls2TKlFbdt26ZMp+Qsa2pqFFDF95P7kRdDzGi6jKjkMUJlbGlM+aysn+3v66GzpZbenm4Ks7NZNHsGmhGhpeEQc2YUMTU/E0fYYqWVdrGEnmRvj5MFq679+wPg/g0b2HTTZ3C2NFrLyQ2dmM3GsCxZNpP0aAbNZ86jN8PNof0HyPRmKn9uzplnsnDhIg4dPKgerDDmSzu9MCCEQyGmFBbgsDsJDg8rMyfnSDXh7bffVsnhiTpGa440qMWPEuDJw31vs5xustUxTZ2q0uuonPIJNM2j/EHRIlHDxGH0sPXVn2CPbcPvBneGj4WXXMTZF56vtKTLsBGNhtXopzJ9MtYQjY5oNQGRgE1Mthwq6FCrJyyAWYfMIidw25143G6ONdSzY+tWDu/Zx1BfB9/+5m1kZ7vwJ0PW+lpMvDYDhzO1KFvN0chIhUVqJ/chO6BfOBDhsmtOL0k97j6gNFBuve9HHP7PO9FjMVXflE4WF4bieHbaXcQ0jX1xk8OzphHKLaRjIEh7Zy9Je5Lyqmnk5uaSk53NibY2yyQnEurPc6pnjQhVUg1Hjhzh3nvv5dlnn1WO+HhqvNGgSgcW8v90SiUdkKR/5kjy+F11WXlYCcxoDnOrvkRR4UISyQwSmryInYQDm6nZ8YSaC/ZIP6N0B7mFRthkanUFl33yU0QTBp5MWZ4tiXqh733HyRjtA77z8mmKlkRAKS+IQzdob2vn9Rde4ejOfRTk5lJSVKw20ncGB/nhN67B74hh10MY0oWZ0thCeSJrYwW8sgrDwnFCaT7597A9l17/fIqnnR4b67gDsK+9nQdXrCS/9ogCn7zFkhqVoSSX1E5TRI3yRg0YTna4DZqqKgh787FlZ9LafoKenm5cbjeLFy0iHJYIT+jd4vT39qloTwApTrQAdfny5Tz11FPKQR/9cEZ3r5yKZhTfK21WReMIwNOpj3SAMbo3MP2z0xpxxKGP+8j3r2TezFuw2W2Egn0M9xxisP0lirKHiYSHaG5sxOd1M60im4tWncUHl1dj6gl21BzhRD94psykJ2BSXlFlUb+NmmCwJvwsWqSWplaVB3QnNNobmzl44AD6UJDs7Bw8DjeaafVrBqNhMkumsuaW62k4tpNFM/3k2ALkCBO8ulx6CY6MVIyaGJQlQXqSWMJG3WAG08/+cGqG5VQknML06TIjnPyju+vrWXfWAgqGh5CUsGRC5P2Rtirhk5Qcn11tQ7J2nEV0g0bDTnOWn0NuF+6qSgLxJAPDg+Tn5aiH5vL4lDPutDtUdj8dvV188cXKh9m4ceP7agpIa6/0vYtmk+uPBl06sBh97skaNp1jS+fjVIkrElHXkVYnX3YGZriUFYvvwePyU7f/efK8J9AHW/F7xJ8yOdZ3Ai0cIxbrZ+3aqzlzdhl6Yji1nkHYtBy0dPTTFYa+sMYbOw+xaNkF5OVOQTfsdPV1s2Xj6zjCEB8MWWB2evDaHamKkEVNJ8CSJdkRPUluRTE3/uvnKZ9eqVI0bc2H6GrZzUxnFJddzK403crn5B4tLWi1OSWI6U56kxnoUxaSX1xx6shLOwfjDcCWujruX3oeFYO91n42i6sxtZrVImmU3WYxW5Ko00E/Bt1oBEyDXoeLFpeDPr+X4qpKq5slmeTo0TqVJpg7e3ZKqJoiDZJy0Y4dO1TCNJ3pP9k0nuyfiVaTrzTJULocltZqadYDFaGmzFj6zwKstNkT515ybuL8i/YVH0zSHGlzLawLmttG53GDM4o+SKyvhjxvAHfCwEg19YksXju0k5LMPOLJPh74+WcpyHKrKlG641ltXpdmDS3BcMQkiJPhuMa2Nw+w9a1ajh/vorKgnNhwDLthQy1iV0Kw5O6Q0pkBEYdGXUcLd373W8xbukCRvMveOmXaEyaN9YfxD9UyPNCH066T73eSDMlmY3H5HFbULjPd7hLqBjwsWHr++37p3wut426C1z3+PA9868dcWLebguigtT4roRE1DPozMmh3+jkaNmi2+YiWVGIrrSTqyyBucyuJ2aM6cU0n0F6Lu6+euUU+ktEB2lqb6TzRxrKly9T8RHNLiyIQysjwjaRfLD4XM0XbZo2PJeJSu7SqIwLmaDSmtFQsJnTBSaTspEpUhq52t7mdLnw+r0rzWMByj2ylVOBSkavl4Mvzk+vLuXa7oQBomnECw5bb0N/ZTqFRRFVOHrqWareXSZeEOCVqXSGbD+6mLKsAwxniJz/+ZwoyHCRlq3tK88hEs9UbmeKVUPcgXX4yHyyd5m5+/YcXeXt3CxnOAiKhKDZDiMut5LMogZDXxvwLz+HTt91Cwu4gYSaIBsKEQ0LwqfPq+hrWPfwEQ71DFBYUcullq9n91pPcdsNi5pQY6GaMUCxOWyIbd9kSikpOX/OlwTjuAPzATd/iwJAdz/GD+HqaIdNNIOEkZMuAwjKcpUUMG07MuBNTLe+TNumUildMpsJsavH1OYRLr+M42ZEGirVesmP9eG32VMOqRJemig4HI0FrwbMZRzeTqvNaomq7YeA0nCoqlGqCRNSyZliuLUTn8khDsSRJtSBaOJ1lvN2Bz2PgdcuCHBdejxe3y4HTZVOJdKnoCMgTZhRXPIzDZiMz04M/y0lebi4DA3Ge/uMOsnxTLRNmKlpKqx0y3aBnbdxWdHB79u2j0J+DPTPC979zA1MyZLO6Vc+WQ1FxpOZaRsKP0S1bQnSk2YjbXdzzwKO4vfNx2eycaDnB4OAQQ1qcq2+4jpLyMuwunZYGiIW9bNu6lYGhBior5uFzV9DW5CEZy8fmcNIfaKBqRpieo5u58qN5xGID9GtZzDvnErzjPOA+rgCUmCN7zT0EEgZO4oR7T+CZuZCw7iEpNUOHTtLpsJYRKqKilCOacjOs/qsUuaKY6kQCm9CYxUIkepqZFW3F3/wW8UA/WXlTlNmLxCIq2EnG4iSCYWVah2NhVZoLRk2CYaFC82IU5OMpLABHgZo+ixk2knY7kVCY+ZF9rD6zhByfhyeffIkr1qwiP9tDntdFhi8Dj9uOyyOd0TYcaoWsHMK1m2p8SNWuxeQNROCRJ3ZRV9On6NtO5qa2MGgFDnGHjYM1B8iRNJQnwI9/eFMKgCmNnepr/AvKptH14VQ7WzSeYOvxHhZf/FnixGk63qIIl2yp7hjDYWf7tqM0H56NwyigL7SBL96xjILCIjo7Oll3/1bMgQtxOv2StSSrsI1FZ5Sw8fUfct2n11BYXI7Xl3HaPt/JFxhXAHb0DDD7y08S7u0mEoqQke8jMDiEvWo+ESODpE3oaC3To/r81NNIDSONGnaw9qVZbpDw/IkZySXAovqn+Nn1H8DlcdIVQEXFGRleOnq6efhnj9DREaHX5qfHaSeRU463fC6R3CJCmp9hYVV1OtBsDqsMJpolFmSGo4fvz+4mJxJk/Uub+NxnrsKXaWktu+GzuhoUXVtYNdqq3sS0kyX3LtpMzlGzvLIJHTZv7+SxdZtxOWQVWMoHTvlm1t6QFISddg7W7CfXk0lI7+On//M5pma9e4jqZDYs9cl3AVD9g3p3jwzFKVrwSTIyvRJxpN7uVGCra9x8w71UF/87ZjRJb+TP3PH1FeTk+tXl/usrP8fsuRyfr0D56JrnAIuWVLLv0BN87Wunl+v7W6gdVwA+tWErN//+CMHBAaKxOGQXkq8N059fTDQppsXiLbZkmH6Q78UjaJlgOeLCKWPY8O17hi03VzB7qsvybdT0nTxc0ZiSO8vl8TcPc+8b7XRXnk+3lklcc2KPm2q/sMBceVPKmQ5hMwNUOOPYap7j2tIQy8+axfz5sxkMD9HXG2Tr+jdp23IAV3+AqE1nyllzWXX1JeSXiRZQiyQUstReDstYWnI2bLy2q4tHH9ykIl/r10x3hadG5NMAdNnZu+ttpvoLGDR7eOD+25maF0nNc1gVFPUyqr1xo46TASgrveIxth3vZvEln8ftlXu0AJjO2MiP/NSauziz4kvETQcH6v7IDx9czZTiLDrb+3n+iU5OHKtCOtRDZjtVc0yqZhTS3rOeq6++fNw1X/qC4wrAr9+3jp/s1QgP9hNNxjGkxBYbosXwErd71Zs6VgCmh9TFJbTHA9xa2MRdi21kudNr71NvtmLXsrqpk5qT7qiNH7yyh03hEvZHizBl05CpkQz1k0mIpaX55OjtaEffZHl1CR9aUIbbaSPWPcTxunbqDxzjT7vqmLv8fBbl5tH79HPMcXlJGDrbgwOsvOPjlM8sRk+z7488Ymsze1zTeGVrKy8+sQcdq+Zr3ak1y/uOCRaORI2dO3ZQUVhKb6iH+x/4AsUFMl5vVwz5dpskhmVJ498GoMhImgMefGYnt979EzTNkYpw38GNQP+WG39AdfG/ER42GAodY+VHQ8LjScMRnbp9mXg8U1VE3DX4JovOLiW/0MUFK7PIypo4YqNxBeBt3/hvHmxwk+jrI2Y3cM2YgbHvKLF5s4iK3zeSQBUTlxoY12USTiK7lM5LP7DUybKk2dldyz1zevncOVOxK5q1dxZZpy2apTOteWETnT1tw+ztc/Hgs7uZOq2CVecspjQ7g+nFBUSHuzDad+Oz9ZHnclGzvZ7GP20jvP0Azvw8Sr5+NytuvIlgeJgdv3qEgfsfZqY7RsTu4WCxjyu/cq1ammgNXFnaL73ONxAx+dmjW2nYKwHTOwNNaV002geUz2w/sI9pOYUE4kG+ducaFs3xq8CjbSDAlu27+fhllxMPDopxt1j2rZmF1OiC5dBIcjmMned29PLxW25T0b024qumHYYkr2+sZdurBUQDGeh6jGD8GKFAAr+3XIHW7orQ0LSTcy+ooHhaFv6cXpYuE/rQiTvGFYBf/t4v+MGBBPR2qWmvWNAke8Y8emQpjJjJFEeamExpy5cjoZnYQgMkXNkp8vDU3t80AJNJCntq+MaMNq47rwqbWl8vDyLtPb5Hs5XM8Uq9Muni5v96kGlnfoBbP/tZHn/8cdWWdM655xKp38/Hzp/JL+/5HrG2KHmtPcxIxjlWUsbNe9/G7clQ7Fuh/n4O/PJXuNY/gzYcoFv3Eru0nBX/dK7afz6yq1i0nxCTO7J57XCUXRv20lfXhKbmid/N6Tzi4CagsbcTm5nEaYPc4iTf/8aN2LSg2nXcGzN4ZUsDemyINZecC3HplLEoTdToArJfRCMZ13h6Uw3nXHkHeUXCCS1gPZnlQDpdNM5bcif/dP5d6Jo91bSbVE0HXd215BcFmX9WNRmZDnILh5g9Jx+HI8W+PkEYHFcArnv6VW55toH4YB+OUD+ueQsYsvlSb20qOWp5gCNE28lYBMdgK/G8UjUrnPr2yAS2+HgLorXcXdnKB+dPw25LzQ0rAL430YbVSSL8zHZ+tf4wl9/6nxw+coSXX36Zyz5yGZUVFez49Tr2rl1Ljm7QEItRETEpiEfYUlLK2rrD2JHlN1a70uZnn6H1nm9zpgHhYILG84q44rOXKW44uQflVkjDRCzBrvYE511xK4/95jEOv7iJruY2HLLGM5WXUy9dSleLNgzFYzQ1NZNjs1HbcZwXN/yIHHuAvkBUcex85Z51PLXhTQ7VvM3Pv3cvC846g1nTp1NSlIXdFiDBIGbYRT9TmFK9FI9HGkk1NWcsuUr5z2Y3MCRDrSfYvb2Zp387RDJWgETGDtcwx1ve5oIVcymcmk1WtgfdfoIz55dNOPgUEsazElLb2MKitc8TSSRxB4dJVlQTsjvftQ/4ZH2VjJq4B1sw86YSTdhTTZzvUAAYyTgfdjXytapOZk71qJYsMS/vlET/knrDsuKSuk3w4r5u+mxlLFp6Nt3d3cydM5vnH/41x7+1ltnDAY45PJSXFxM8dIx8zWR7WRl3HatTL4hoUbmWBFW7195L9hsbVf6wb9F0lty4ApdN7kM4/qIqJ9k47KRo2Rpycq2dHDW79/LqU8+RDESoP1yrNjvJRI/H7lB+nVw7kojT1H4CPW7icLlwe+NcdfWH2fLmW2ypOcTNX76Ta66/Xl3vpfUbiQ7ns/5PO8DMUeRGwUg7Q0P9OGW1a1EeeTk+MjJdKjsg9B8+nx1fVhTN6GfGjEripsFrrxyj40SEjq5OqipLqZxRSOX0fAaGGpk1u5zc3Pe/L+9UFeS4AlCo0Epv+CF9znwSba04y0sJZwuZzl+nBBIiAF+wk4DUezWrpUj53KncoJ4w+Zj3OF+fM0i2LULhlCmW2RmF5PfseFYFmDhPb29mySX/QoY/i5qa/UwrL2H9XXfj/d2juOJxemdUU5A0GTjaSH7S5EhpKV+sO4KuEt4S8AiWkzzyxX+jettmfHaNrjlllH90IT6nQ1U+JJ3Ua8vHUbqEGXPmv+tZyGfbWltpqm+0Kg/xBHo8ybHaOlqPNTLQ08vAwCDtbW2Y0lbl9qim0Kklxay+6go+es1VI9eT2vPvf7sRe3I6G17ejsddTUHOLEKRCDbdiSEaT1e8E9jtEAh14Mis5YIVFUQTPUybNo3mpnZ0zUleXj5ZWRkMDPYormpZlPj/Ytn1uAJQJPXhO+5jfWcmrqRJpKuR+JxFGA7ZB2Q1Yb7jEqdMsRnH1dlIUPJoBWUWABWhUYoLJW7yCd9x7j5jCK8WoCC/ALsh0eX/ZdhDFd+T/M8f3uL8NV/geFOTmhALDQzw2MfXULb9Lbr1JHkLLyDS2cpgUzNFpkl/SSnTf/kgC1ettHKFymYmefwbayl74XkyJEqcU0bRpWfgkeF0h58+Wz5lC1eRmZ03ppYwR1NRawAABbtJREFUKempJlbRnDHZcCnNENZKBys9palJuaycbNU3OPro7xvijY0HiQR9aLqbJx57mY6OAaYVz8Xt9IEeobf/BFNKYtzyhUsoKs4k0+8daWOzuolkiY1NlTTHs4XtVLTguANw56FGPvKDl+nES6YRYbC9CV20oNsPbh+6/NK6lMvEgZfIOIEtPIgn1MOwp4iEZiieP91uFcCFJ/BSrYE7ZrYwJTuKbjgoyC1Gl740Rd323uOXApyY4Wbda3V85ra7lNm+/fbbufHa69h44z9TVXuYYeLknnUeZn8P3a0tTA0NM6AnGbjqOm54+CFrGY1q8kyw/r4fk/vkH/FGo7TOnU7VmhV4SioZNAqYPe/dWu9UHsT7/cy+vQd4+eU3KSubQ2mpbGaPUl9/gOwcN6tXXzQujQLv955O5fxxB+BwIMSdDz3Nb/YF6MOL0xwm3tOJzekgLIVYmYQzJLcFbqmvOhwEQ0ESvd3ouQUqxnO4pGJhEM8uVmDMrNvEpfouPnZeBfOqp+PRIcvrUnkypTBGa4lUBSWOzisHWolmzWDeGWczbZqkGjROtLTw2OpLmFF3GD2e4Ej+FJYWl9Lc3ERWf6dqMBiYt4CF9/+UysWLlUyF7Oep732H4uf/rP7ccNFKll15FWXTq7HLizJ5nLIExh2AciftXb08/MKb/G5vO8d6DWuDYGCQZDyowCJ/lZSA9LoZUgdVA9oGSZdEakmVfHVFApjBMI6ppcTaa4hueojZBTbOmV3FbZevIjfDxOf1qTbzpCEb1pypIp81R9EV0agN+tAzS3DavbS1tnHWgvm4HXY2f+mr8Pij2E2TJm8mM6uqaOnqxN8fwB0dUOu8nF/4PMvv/JpVfNejPHLHVyl/YxvdJaUs+e63Ka6sOmWhT37wHQlMCADl8uFIhP5ghBe27OfRTbUc6JeEgUYymlBOu9BtWLx/6bEsMBK6YtcX30s8H2fCxJOMMtDwFsnONyDUp5olp7u9fG7VUq66eIlqOvDmijbNRNfdxIRVNWFQ22tn9gdW4XRmIG6WOOrSX7h3z272PPIYjl+vozIWVztLwvnZlBQXs+HgEZaZch8xDvsyuXrra2TNnEX3sUPU/OA+hmqbWbHuAXLLLV918jh9CUwYAE++NXGy+4eG6RscJhiOEpX1CmacoVCEhq4+6tr7ONGfpDtg0huO0jcUJhC3E0omcMf6iO5+iuHBwySJUdof4pMxO72REFd+8XKqF88nRgh7RiYdoSRmRhFDiTz++Ien+O53vkk0qSkCcKfHqUz7QHMrr9/xVRxPP4+WDBGyabSgM+2s+Rx5ezeWR+fgSRKsPXyIPc/+mRO7drHmnrXkFBefvtQnrzAigf81AL4fmUtOraO7n9q2Xmpaetl5pJltf/ot7Q1b8ISjXBqM86FYBGcyyaBhp8Vup+jC+fiWn0OfI5flH7oCpztTbVIPDQ/z4ksvUjVjJoWFhap5Vdc1gp1t1D/2B3wd3fikv89mYygrg2GXg3K7E82wM+jz0zGtmHPPOZeq6pkYktuYPMZVAn+XADz5N2zv6OLJh35B3eO/wXmsnoVxgyxTmOMNBoGuKeWUXX8NWRecw5zFS1THs+RP0mkG6XSWQ4bdZZbYZhjk5uXhtNuIhsKqaCUBivTOOX2S3tAtXpa/QuQzrk/g//OL/UMAUPmUwSBNNTU8/x+3Ezl6FD17Kq7q6Xzots+TXz0bd062qiRMHv9YEviHAeA/llgn73asEpgE4FglNXnehEhgEoATItbJi45VApMAHKukJs+bEAlMAnBCxDp50bFKYBKAY5XU5HkTIoFJAE6IWCcvOlYJTAJwrJKaPG9CJDAJwAkR6+RFxyqBSQCOVVKT502IBCYBOCFinbzoWCUwCcCxSmryvAmRwCQAJ0SskxcdqwQmAThWSU2eNyESmATghIh18qJjlcAkAMcqqcnzJkQC/wdICRDiov/IUw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15" descr="data:image/png;base64,iVBORw0KGgoAAAANSUhEUgAAAXYAAAFACAYAAACofVfVAAAAAXNSR0IArs4c6QAACqRJREFUeF7t1AERAAAIAjHpX9oef7MBw2PnCBAgQCAlsFQaYQgQIEDgDLsn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DzEBAFB4nDZqQAAAABJRU5ErkJggg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17" descr="data:image/png;base64,iVBORw0KGgoAAAANSUhEUgAAAXYAAAFACAYAAACofVfVAAAAAXNSR0IArs4c6QAACqRJREFUeF7t1AERAAAIAjHpX9oef7MBw2PnCBAgQCAlsFQaYQgQIEDgDLsn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Bh2P0CAAIGYgGGPFSoOAQIEDLsfIECAQEzAsMcKFYcAAQKG3Q8QIEAgJmDYY4WKQ4AAAcPuBwgQIBATMOyxQsUhQICAYfcDBAgQiAkY9lih4hAgQMCw+wECBAjEBAx7rFBxCBAgYNj9AAECBGIChj1WqDgECBAw7H6AAAECMQHDHitUHAIECDzEBAFB4nDZqQAAAABJRU5ErkJggg=="/>
          <p:cNvSpPr>
            <a:spLocks noChangeAspect="1" noChangeArrowheads="1"/>
          </p:cNvSpPr>
          <p:nvPr/>
        </p:nvSpPr>
        <p:spPr bwMode="auto">
          <a:xfrm>
            <a:off x="917575" y="6175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AutoShape 22" descr="C:\Users\TelefonDoveriya\Desktop\%D0%9C%D0%B5%D1%80%D1%83%D0%B5%D1%80%D1%82\i.webp"/>
          <p:cNvSpPr>
            <a:spLocks noChangeAspect="1" noChangeArrowheads="1"/>
          </p:cNvSpPr>
          <p:nvPr/>
        </p:nvSpPr>
        <p:spPr bwMode="auto">
          <a:xfrm>
            <a:off x="1069975" y="769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AutoShape 6" descr="C:\Users\TelefonDoveriya\Desktop\%D0%9C%D0%B5%D1%80%D1%83%D0%B5%D1%80%D1%82\i (1).webp"/>
          <p:cNvSpPr>
            <a:spLocks noChangeAspect="1" noChangeArrowheads="1"/>
          </p:cNvSpPr>
          <p:nvPr/>
        </p:nvSpPr>
        <p:spPr bwMode="auto">
          <a:xfrm>
            <a:off x="1222376" y="930276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" name="AutoShape 8" descr="C:\Users\TelefonDoveriya\Desktop\%D0%9C%D0%B5%D1%80%D1%83%D0%B5%D1%80%D1%82\i (1).webp"/>
          <p:cNvSpPr>
            <a:spLocks noChangeAspect="1" noChangeArrowheads="1"/>
          </p:cNvSpPr>
          <p:nvPr/>
        </p:nvSpPr>
        <p:spPr bwMode="auto">
          <a:xfrm>
            <a:off x="1374776" y="10826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7" descr="https://thumbs.dreamstime.com/b/%D1%88%D0%B0%D1%80%D0%B6-%D0%B8%D1%85-%D0%B5%D1%82%D0%B8-%D0%B5%D1%80%D0%B6%D0%B0-%D1%80%D1%83%D0%BA%D0%B8-53892640.jpg"/>
          <p:cNvSpPr>
            <a:spLocks noChangeAspect="1" noChangeArrowheads="1"/>
          </p:cNvSpPr>
          <p:nvPr/>
        </p:nvSpPr>
        <p:spPr bwMode="auto">
          <a:xfrm>
            <a:off x="1527175" y="1227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654" y="6329112"/>
            <a:ext cx="2855074" cy="1672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TelefonDoveriya\Desktop\новый логотип (2024) — копия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7" y="104989"/>
            <a:ext cx="1013361" cy="103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71729" y="1928664"/>
            <a:ext cx="3891508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*Өз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ойларыңызға назар аударыңыз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:*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еріс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ойлай бастағанда байқаңыз. Бұл сенімдерді өзгертудің алғашқы қадамы.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7933" y="2936776"/>
            <a:ext cx="3895304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*Өзіңізге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сұрақтар қойыңыз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Жағымсыз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ойларыңызға күмәнданыңыз. Өзіңізге олардың қаншалықты шынайы және пайдалы екендігі туралы сұрақтар қойыңыз.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48880" y="4495412"/>
            <a:ext cx="4389901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*Позитивті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ойлауға машықтаныңыз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:*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Жағымсыз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сенімдерді позитивке ауыстырыңыз. Мысалы, "мен жеңе алмаймын" дегеннің орнына "Мен мұны істей аламын"деп ойлаңыз.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7934" y="5817096"/>
            <a:ext cx="6574480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Өзіңізді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қолдаңыз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:*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Сізді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қолдайтын және жағымсыз сенімдерді өзгертуге көмектесетін позитивті адамдармен қоршаңыз.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5576" y="6586744"/>
            <a:ext cx="4032062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*Дереккөздерді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зерттеңіз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:*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Теріс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сенімдерді жеңу туралы көбірек білу үшін кітап оқыңыз немесе психологиялық подкасттарды тыңдаңыз.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3620" y="7824608"/>
            <a:ext cx="6585161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Растаудың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өзін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қолданыңыз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:*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Жетістіктеріңіз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бен қасиеттеріңіздің тізімін жазыңыз. Өз құндылығыңызды есте сақтау үшін оны қарап шығыңыз.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71729" y="8815400"/>
            <a:ext cx="6567052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50000"/>
              </a:schemeClr>
            </a:solidFill>
            <a:prstDash val="lgDashDotDot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*Жеке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өсуге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ұмтылыңыз:*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 дағдыларыңыз бен қызығушылықтарыңызды дамытыңыз, бұл өзіне деген сенімділікті арттыруға және жағымсыз сенімдерді жеңуге көмектеседі.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3" descr="C:\Users\TelefonDoveriya\Desktop\1666110716_15-mykaleidoscope-ru-p-pozitivnoe-mishlenie-pinterest-1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20" r="12751"/>
          <a:stretch/>
        </p:blipFill>
        <p:spPr bwMode="auto">
          <a:xfrm>
            <a:off x="87929" y="4345416"/>
            <a:ext cx="2260951" cy="137721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TelefonDoveriya\Desktop\629410123bbca21bdc0ef898f4d5bc5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334" y="2192658"/>
            <a:ext cx="2609181" cy="176119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0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4135</TotalTime>
  <Words>344</Words>
  <Application>Microsoft Office PowerPoint</Application>
  <PresentationFormat>Лист A4 (210x297 мм)</PresentationFormat>
  <Paragraphs>24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Bookman Old Style</vt:lpstr>
      <vt:lpstr>Calibri</vt:lpstr>
      <vt:lpstr>Garamond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413</cp:revision>
  <dcterms:created xsi:type="dcterms:W3CDTF">2019-10-21T11:18:40Z</dcterms:created>
  <dcterms:modified xsi:type="dcterms:W3CDTF">2024-05-10T05:05:47Z</dcterms:modified>
</cp:coreProperties>
</file>