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4"/>
  </p:handoutMasterIdLst>
  <p:sldIdLst>
    <p:sldId id="292" r:id="rId2"/>
    <p:sldId id="307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EE42"/>
    <a:srgbClr val="00CC99"/>
    <a:srgbClr val="00CC66"/>
    <a:srgbClr val="F9F0D5"/>
    <a:srgbClr val="FF66FF"/>
    <a:srgbClr val="C88CE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86383" autoAdjust="0"/>
  </p:normalViewPr>
  <p:slideViewPr>
    <p:cSldViewPr>
      <p:cViewPr>
        <p:scale>
          <a:sx n="84" d="100"/>
          <a:sy n="84" d="100"/>
        </p:scale>
        <p:origin x="-3366" y="-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ср 17.04.24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519734" y="1509121"/>
            <a:ext cx="9901094" cy="6882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Овальная выноска 11"/>
          <p:cNvSpPr/>
          <p:nvPr/>
        </p:nvSpPr>
        <p:spPr>
          <a:xfrm>
            <a:off x="17729" y="6969224"/>
            <a:ext cx="2895131" cy="2376264"/>
          </a:xfrm>
          <a:prstGeom prst="wedgeEllipseCallout">
            <a:avLst/>
          </a:prstGeom>
          <a:solidFill>
            <a:srgbClr val="BDE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912" y="7545288"/>
            <a:ext cx="28152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Будьте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настойчивыми</a:t>
            </a:r>
            <a:r>
              <a:rPr lang="ru-RU" sz="1600" b="1" dirty="0">
                <a:latin typeface="Segoe Print" pitchFamily="2" charset="0"/>
              </a:rPr>
              <a:t>. Волевые качества требуют упорства и терпения. </a:t>
            </a:r>
            <a:endParaRPr lang="ru-RU" sz="1600" b="1" dirty="0">
              <a:latin typeface="Segoe Print" pitchFamily="2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2419580" y="4362494"/>
            <a:ext cx="4365104" cy="2748620"/>
          </a:xfrm>
          <a:prstGeom prst="wedgeEllipseCallout">
            <a:avLst/>
          </a:prstGeom>
          <a:solidFill>
            <a:srgbClr val="BDE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33564" y="4515060"/>
            <a:ext cx="33843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Segoe Print" pitchFamily="2" charset="0"/>
              </a:rPr>
              <a:t> </a:t>
            </a:r>
            <a:endParaRPr lang="ru-RU" sz="1600" b="1" dirty="0">
              <a:latin typeface="Segoe Print" pitchFamily="2" charset="0"/>
            </a:endParaRP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Создайте план действий. </a:t>
            </a:r>
            <a:r>
              <a:rPr lang="ru-RU" sz="1600" b="1" dirty="0">
                <a:latin typeface="Segoe Print" pitchFamily="2" charset="0"/>
              </a:rPr>
              <a:t>Разработайте конкретный план, который поможет вам достигнуть вашей цели. Разделите весь процесс на этапы и определите необходимые действия для каждого из них.</a:t>
            </a:r>
            <a:endParaRPr lang="ru-RU" sz="1600" b="1" dirty="0">
              <a:latin typeface="Segoe Print" pitchFamily="2" charset="0"/>
            </a:endParaRPr>
          </a:p>
          <a:p>
            <a:pPr algn="just"/>
            <a:endParaRPr lang="ru-RU" sz="1600" b="1" dirty="0">
              <a:latin typeface="Segoe Print" pitchFamily="2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221420" y="1915016"/>
            <a:ext cx="3736299" cy="2605936"/>
          </a:xfrm>
          <a:prstGeom prst="wedgeEllipseCallout">
            <a:avLst/>
          </a:prstGeom>
          <a:solidFill>
            <a:srgbClr val="BDE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64222" y="52025"/>
            <a:ext cx="58469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</a:t>
            </a:r>
            <a:r>
              <a:rPr lang="ru-RU" altLang="ru-RU" sz="14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«Региональный учебно-методический центр психологической поддержки» Управления образования акимата Костанайской области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29" y="685656"/>
            <a:ext cx="6854505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ПАМЯТКА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«Как развить волевые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качества»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(для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учащихся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258" y="7833320"/>
            <a:ext cx="3645974" cy="256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16" y="58177"/>
            <a:ext cx="974838" cy="99119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92696" y="2217686"/>
            <a:ext cx="296817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Установите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четкие цели. </a:t>
            </a:r>
            <a:r>
              <a:rPr lang="ru-RU" sz="1600" b="1" dirty="0">
                <a:latin typeface="Segoe Print" pitchFamily="2" charset="0"/>
              </a:rPr>
              <a:t>Определите, что именно вы хотите достичь, и разбейте свою цель на более мелкие подцели. Это поможет вам сосредоточиться и легче оценить свой прогресс.</a:t>
            </a:r>
            <a:endParaRPr lang="ru-RU" sz="1600" b="1" dirty="0">
              <a:latin typeface="Segoe Print" pitchFamily="2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39" y="4739596"/>
            <a:ext cx="2105472" cy="2105472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080" y="1876685"/>
            <a:ext cx="2438741" cy="243874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785" y="7069605"/>
            <a:ext cx="2576797" cy="257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79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519734" y="1509121"/>
            <a:ext cx="9901094" cy="6882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Овальная выноска 11"/>
          <p:cNvSpPr/>
          <p:nvPr/>
        </p:nvSpPr>
        <p:spPr>
          <a:xfrm>
            <a:off x="-52294" y="6990238"/>
            <a:ext cx="2895131" cy="2376264"/>
          </a:xfrm>
          <a:prstGeom prst="wedgeEllipseCallout">
            <a:avLst/>
          </a:prstGeom>
          <a:solidFill>
            <a:srgbClr val="BDE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616" y="7569507"/>
            <a:ext cx="28152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Табанды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болыңыз. </a:t>
            </a:r>
            <a:r>
              <a:rPr lang="ru-RU" sz="1600" b="1" dirty="0">
                <a:latin typeface="Segoe Print" pitchFamily="2" charset="0"/>
              </a:rPr>
              <a:t>Ерікті қасиеттер табандылық пен шыдамдылықты қажет етеді.</a:t>
            </a:r>
            <a:endParaRPr lang="ru-RU" sz="1600" b="1" dirty="0">
              <a:latin typeface="Segoe Print" pitchFamily="2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2578289" y="4562298"/>
            <a:ext cx="4094925" cy="2472944"/>
          </a:xfrm>
          <a:prstGeom prst="wedgeEllipseCallout">
            <a:avLst/>
          </a:prstGeom>
          <a:solidFill>
            <a:srgbClr val="BDE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6636" y="4681914"/>
            <a:ext cx="3384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Segoe Print" pitchFamily="2" charset="0"/>
              </a:rPr>
              <a:t> </a:t>
            </a:r>
            <a:endParaRPr lang="ru-RU" sz="1600" b="1" dirty="0">
              <a:latin typeface="Segoe Print" pitchFamily="2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Әрекет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жоспарын жасаңыз. </a:t>
            </a:r>
            <a:r>
              <a:rPr lang="ru-RU" sz="1600" b="1" dirty="0">
                <a:latin typeface="Segoe Print" pitchFamily="2" charset="0"/>
              </a:rPr>
              <a:t>Мақсатыңызға жетуге көмектесетін нақты жоспар жасаңыз. Бүкіл процесті кезеңдерге бөліп, әрқайсысы үшін қажетті әрекеттерді анықтаңыз.</a:t>
            </a:r>
            <a:endParaRPr lang="ru-RU" sz="1600" b="1" dirty="0">
              <a:latin typeface="Segoe Print" pitchFamily="2" charset="0"/>
            </a:endParaRPr>
          </a:p>
          <a:p>
            <a:pPr algn="just"/>
            <a:endParaRPr lang="ru-RU" sz="1600" b="1" dirty="0">
              <a:latin typeface="Segoe Print" pitchFamily="2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-52294" y="1787268"/>
            <a:ext cx="3939990" cy="2952328"/>
          </a:xfrm>
          <a:prstGeom prst="wedgeEllipseCallout">
            <a:avLst/>
          </a:prstGeom>
          <a:solidFill>
            <a:srgbClr val="BDE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64222" y="52025"/>
            <a:ext cx="584694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Қостанай </a:t>
            </a:r>
            <a:r>
              <a:rPr lang="ru-RU" altLang="ru-RU" sz="14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облысы әкімдігі білім басқармасының «Психологиялық қолдаудың өңірлік оқу-әдістемелік орталығы» ККМ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29" y="685656"/>
            <a:ext cx="6854505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ЖАДЫНАМА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«Ерікті қасиеттерді қалай дамытуға болады»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(оқушылар үшін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16" y="58177"/>
            <a:ext cx="974838" cy="99119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04847" y="2300190"/>
            <a:ext cx="341993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Нақты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мақсаттар қойыңыз. </a:t>
            </a:r>
            <a:r>
              <a:rPr lang="ru-RU" sz="1600" b="1" dirty="0">
                <a:latin typeface="Segoe Print" pitchFamily="2" charset="0"/>
              </a:rPr>
              <a:t>Нақты не істегіңіз келетінін анықтаңыз және мақсатыңызды кішігірім ішкі мақсаттарға бөліңіз. Бұл Сіздің назарыңызды аударуға және прогресті оңай бағалауға көмектеседі.</a:t>
            </a:r>
            <a:endParaRPr lang="ru-RU" sz="1600" b="1" dirty="0">
              <a:latin typeface="Segoe Print" pitchFamily="2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39" y="4739596"/>
            <a:ext cx="2105472" cy="2105472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080" y="1876685"/>
            <a:ext cx="2438741" cy="243874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785" y="7069605"/>
            <a:ext cx="2576797" cy="257679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072" y="7933907"/>
            <a:ext cx="3151187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9497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4486</TotalTime>
  <Words>181</Words>
  <Application>Microsoft Office PowerPoint</Application>
  <PresentationFormat>Лист A4 (210x297 мм)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TelefonDoveriya</cp:lastModifiedBy>
  <cp:revision>448</cp:revision>
  <dcterms:created xsi:type="dcterms:W3CDTF">2019-10-21T11:18:40Z</dcterms:created>
  <dcterms:modified xsi:type="dcterms:W3CDTF">2024-04-16T21:17:45Z</dcterms:modified>
</cp:coreProperties>
</file>