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4"/>
  </p:notesMasterIdLst>
  <p:handoutMasterIdLst>
    <p:handoutMasterId r:id="rId5"/>
  </p:handoutMasterIdLst>
  <p:sldIdLst>
    <p:sldId id="258" r:id="rId2"/>
    <p:sldId id="277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BDD"/>
    <a:srgbClr val="FF3399"/>
    <a:srgbClr val="007E39"/>
    <a:srgbClr val="009A46"/>
    <a:srgbClr val="0B2B93"/>
    <a:srgbClr val="2857EE"/>
    <a:srgbClr val="FF99FF"/>
    <a:srgbClr val="E24EC6"/>
    <a:srgbClr val="EAEA2E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9" autoAdjust="0"/>
  </p:normalViewPr>
  <p:slideViewPr>
    <p:cSldViewPr>
      <p:cViewPr varScale="1">
        <p:scale>
          <a:sx n="74" d="100"/>
          <a:sy n="74" d="100"/>
        </p:scale>
        <p:origin x="1392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3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9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64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44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9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9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2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9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2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1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62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2442" y="1525559"/>
            <a:ext cx="9906001" cy="68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32924" y="640384"/>
            <a:ext cx="7200311" cy="9233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ПАМЯТКА </a:t>
            </a:r>
            <a:endParaRPr lang="kk-KZ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Правила доверительного общения с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подростком»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(для родителей)</a:t>
            </a: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3116" y="1808443"/>
            <a:ext cx="648072" cy="44798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5957" y="1616937"/>
            <a:ext cx="616515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Нельзя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подшучивать над ними,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высмеивать чувства, умаляя их значение. Постарайтесь отнестись к вашим детям с уважением, помните об их ранимости и уязвимости.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4208402"/>
            <a:ext cx="3429001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сумеете </a:t>
            </a:r>
            <a:r>
              <a:rPr lang="ru-RU" sz="1600" b="1" dirty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установить с ним дружеские отношения,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будете иметь возможность не просто контролировать его поведение, но и влиять на его поступки.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8533" y="5889104"/>
            <a:ext cx="3289163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Позвольте подростку самостоятельно разобраться в объекте своей привязанности,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если у него наступит разочарование в своих чувствах, пусть оно исходит не от вас, а от него самого. </a:t>
            </a:r>
          </a:p>
        </p:txBody>
      </p:sp>
      <p:sp>
        <p:nvSpPr>
          <p:cNvPr id="26" name="Нашивка 25"/>
          <p:cNvSpPr/>
          <p:nvPr/>
        </p:nvSpPr>
        <p:spPr>
          <a:xfrm>
            <a:off x="27885" y="3153104"/>
            <a:ext cx="648072" cy="44798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</a:t>
            </a:r>
          </a:p>
        </p:txBody>
      </p:sp>
      <p:sp>
        <p:nvSpPr>
          <p:cNvPr id="13" name="AutoShape 6" descr="http://chain-ddt.dou.tomsk.ru/wp-content/uploads/2021/10/vospitanie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Нашивка 31"/>
          <p:cNvSpPr/>
          <p:nvPr/>
        </p:nvSpPr>
        <p:spPr>
          <a:xfrm>
            <a:off x="2780928" y="4646129"/>
            <a:ext cx="648072" cy="44798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</a:t>
            </a:r>
          </a:p>
        </p:txBody>
      </p:sp>
      <p:sp>
        <p:nvSpPr>
          <p:cNvPr id="33" name="Нашивка 32"/>
          <p:cNvSpPr/>
          <p:nvPr/>
        </p:nvSpPr>
        <p:spPr>
          <a:xfrm>
            <a:off x="40461" y="6607958"/>
            <a:ext cx="648072" cy="44798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4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40461" y="8774434"/>
            <a:ext cx="648072" cy="44798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1188" y="2725994"/>
            <a:ext cx="3785924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раздражайтесь и </a:t>
            </a:r>
            <a:r>
              <a:rPr lang="ru-RU" sz="1600" b="1" dirty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не проявляйте агрессивности,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будьте спокойны, сдержанны. Помните, что ваша грубость вызовет их ответную реакцию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188" y="7989604"/>
            <a:ext cx="331496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в коем случае </a:t>
            </a:r>
            <a:r>
              <a:rPr lang="ru-RU" sz="1600" b="1" dirty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нельзя грубо и категорично разрывать отношения подростков,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ведь они только еще учатся общаться друг с другом и чаще всего даже и не помышляют ни о чем плохом.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69" y="7873302"/>
            <a:ext cx="2877084" cy="180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cdn.goconqr.com/uploads/node/image/106865258/desktop_3c631881-4581-4332-b826-16057108d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5891723"/>
            <a:ext cx="2204866" cy="16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7.userapi.com/impg/CHFF3olaxLQWOK52YKC0wKLyHWXi7GuaG-QVpw/HN2ePj1v8qA.jpg?size=1200x900&amp;quality=95&amp;sign=6773c584db381d73fbc5cda454f2ce93&amp;c_uniq_tag=bkZlkqG99UjO3_TM5kEgRLwX-PxFWIM1tDTHQ2lMvjg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82" y="2429768"/>
            <a:ext cx="2159528" cy="16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mage.shutterstock.com/shutterstock/photos/211065427/display_1500/stock-vector-caucasian-boy-and-asian-girl-talking-together-back-to-school-children-illustration-separate-2110654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95" y="3873975"/>
            <a:ext cx="1840113" cy="2124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elefonDoveriya\Downloads\новый логотип (2024) — копия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4" y="23931"/>
            <a:ext cx="921066" cy="9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91992" y="73165"/>
            <a:ext cx="6092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КГУ «Региональный учебно-методический центр психологической поддержки» Управления образования акимата Костанайской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255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2442" y="1525559"/>
            <a:ext cx="9906001" cy="68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32924" y="640384"/>
            <a:ext cx="7200311" cy="9233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anose="020F0502020204030204" pitchFamily="34" charset="0"/>
                <a:cs typeface="Times New Roman" pitchFamily="18" charset="0"/>
              </a:rPr>
              <a:t>ЖАДЫНАМА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«Жасөспіріммен сенімді қарым-қатынас ережелері»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(ата-аналарға арналған)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3116" y="1808443"/>
            <a:ext cx="648072" cy="44798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5957" y="1616937"/>
            <a:ext cx="616515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келемеждеуге,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сезімін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мазақ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етуіңізге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Балаларыңызға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құрметпен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қарауға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тырысыңыз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осалдығын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шығармаңыз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1151" y="4366320"/>
            <a:ext cx="3429001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Егер сіз онымен </a:t>
            </a:r>
            <a:r>
              <a:rPr lang="ru-RU" sz="1600" b="1" dirty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достық қарым-қатынас орната алсаңыз,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онда сіз оның мінез-құлқын бақылап қана қоймай, оның іс-әрекеттеріне де әсер ете аласыз.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8533" y="5889104"/>
            <a:ext cx="3289163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Жасөспірімге өзінің сүйіспеншілігінің объектісін өз бетінше түсінуге мүмкіндік беріңіз,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егер ол өз сезімдерінен көңілі қалса, ол сізден емес, өзінен шықсын.</a:t>
            </a:r>
          </a:p>
        </p:txBody>
      </p:sp>
      <p:sp>
        <p:nvSpPr>
          <p:cNvPr id="26" name="Нашивка 25"/>
          <p:cNvSpPr/>
          <p:nvPr/>
        </p:nvSpPr>
        <p:spPr>
          <a:xfrm>
            <a:off x="17884" y="3341186"/>
            <a:ext cx="648072" cy="44798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</a:t>
            </a:r>
          </a:p>
        </p:txBody>
      </p:sp>
      <p:sp>
        <p:nvSpPr>
          <p:cNvPr id="13" name="AutoShape 6" descr="http://chain-ddt.dou.tomsk.ru/wp-content/uploads/2021/10/vospitanie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Нашивка 31"/>
          <p:cNvSpPr/>
          <p:nvPr/>
        </p:nvSpPr>
        <p:spPr>
          <a:xfrm>
            <a:off x="2780928" y="4646129"/>
            <a:ext cx="648072" cy="44798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</a:t>
            </a:r>
          </a:p>
        </p:txBody>
      </p:sp>
      <p:sp>
        <p:nvSpPr>
          <p:cNvPr id="33" name="Нашивка 32"/>
          <p:cNvSpPr/>
          <p:nvPr/>
        </p:nvSpPr>
        <p:spPr>
          <a:xfrm>
            <a:off x="40461" y="6607958"/>
            <a:ext cx="648072" cy="44798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4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40461" y="8774434"/>
            <a:ext cx="648072" cy="44798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5956" y="2703764"/>
            <a:ext cx="3771156" cy="13565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Ашуланбаңыз немесе </a:t>
            </a:r>
            <a:r>
              <a:rPr lang="ru-RU" sz="1600" b="1" dirty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агрессивті болмаңыз,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сабырлы, ұстамды болыңыз. Есіңізде болсын, сіздің дөрекілігіңіз олардың реакциясын тудырады.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8533" y="7634384"/>
            <a:ext cx="3314962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Ешбір жағдайда </a:t>
            </a:r>
            <a:r>
              <a:rPr lang="ru-RU" sz="1600" b="1" dirty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жасөспірімдердің қарым-қатынасын өрескел және үзілді-кесілді үзуге болмайды,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өйткені олар әлі де бір-бірімен қарым-қатынас жасауды үйренеді және көбінесе тіпті жаман ештеңе туралы ойламайды.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62" y="7634384"/>
            <a:ext cx="3394348" cy="230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https://sun9-87.userapi.com/impg/CHFF3olaxLQWOK52YKC0wKLyHWXi7GuaG-QVpw/HN2ePj1v8qA.jpg?size=1200x900&amp;quality=95&amp;sign=6773c584db381d73fbc5cda454f2ce93&amp;c_uniq_tag=bkZlkqG99UjO3_TM5kEgRLwX-PxFWIM1tDTHQ2lMvjg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82" y="2429768"/>
            <a:ext cx="2159528" cy="16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image.shutterstock.com/shutterstock/photos/211065427/display_1500/stock-vector-caucasian-boy-and-asian-girl-talking-together-back-to-school-children-illustration-separate-2110654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91" y="4316128"/>
            <a:ext cx="1840113" cy="157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cdn.goconqr.com/uploads/node/image/106865258/desktop_3c631881-4581-4332-b826-16057108d1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7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5891723"/>
            <a:ext cx="2204866" cy="16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elefonDoveriya\Downloads\новый логотип (2024) — копия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4" y="23931"/>
            <a:ext cx="921066" cy="9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908720" y="73165"/>
            <a:ext cx="5875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Қостанай облысы әкімдігі білім басқармасының «Психологиялық қолдаудың өңірлік оқу-әдістемелік орталығы» ККМ</a:t>
            </a:r>
          </a:p>
        </p:txBody>
      </p:sp>
    </p:spTree>
    <p:extLst>
      <p:ext uri="{BB962C8B-B14F-4D97-AF65-F5344CB8AC3E}">
        <p14:creationId xmlns:p14="http://schemas.microsoft.com/office/powerpoint/2010/main" val="30930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4051</TotalTime>
  <Words>301</Words>
  <Application>Microsoft Office PowerPoint</Application>
  <PresentationFormat>Лист A4 (210x297 мм)</PresentationFormat>
  <Paragraphs>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Segoe Print</vt:lpstr>
      <vt:lpstr>Segoe UI Symbol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439</cp:revision>
  <dcterms:created xsi:type="dcterms:W3CDTF">2019-10-21T11:18:40Z</dcterms:created>
  <dcterms:modified xsi:type="dcterms:W3CDTF">2024-07-30T10:40:40Z</dcterms:modified>
</cp:coreProperties>
</file>