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4320" r:id="rId1"/>
  </p:sldMasterIdLst>
  <p:notesMasterIdLst>
    <p:notesMasterId r:id="rId2"/>
  </p:notesMasterIdLst>
  <p:handoutMasterIdLst>
    <p:handoutMasterId r:id="rId3"/>
  </p:handoutMasterIdLst>
  <p:sldIdLst>
    <p:sldId id="258" r:id="rId4"/>
    <p:sldId id="262" r:id="rId5"/>
  </p:sldIdLst>
  <p:sldSz cx="6858000" cy="9906000" type="A4"/>
  <p:notesSz cx="9928225" cy="6797675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23CBDD"/>
    <a:srgbClr val="FF99FF"/>
    <a:srgbClr val="E24EC6"/>
    <a:srgbClr val="FF3399"/>
    <a:srgbClr val="2857EE"/>
    <a:srgbClr val="EAE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09" autoAdjust="0"/>
  </p:normalViewPr>
  <p:slideViewPr>
    <p:cSldViewPr>
      <p:cViewPr>
        <p:scale>
          <a:sx n="80" d="100"/>
          <a:sy n="80" d="100"/>
        </p:scale>
        <p:origin x="-3318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94623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43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9.png" /><Relationship Id="rId11" Type="http://schemas.openxmlformats.org/officeDocument/2006/relationships/image" Target="../media/image10.png" /><Relationship Id="rId12" Type="http://schemas.openxmlformats.org/officeDocument/2006/relationships/image" Target="../media/image11.png" /><Relationship Id="rId2" Type="http://schemas.openxmlformats.org/officeDocument/2006/relationships/image" Target="../media/image1.jpeg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image" Target="../media/image4.png" /><Relationship Id="rId6" Type="http://schemas.openxmlformats.org/officeDocument/2006/relationships/image" Target="../media/image5.png" /><Relationship Id="rId7" Type="http://schemas.openxmlformats.org/officeDocument/2006/relationships/image" Target="../media/image6.png" /><Relationship Id="rId8" Type="http://schemas.openxmlformats.org/officeDocument/2006/relationships/image" Target="../media/image7.png" /><Relationship Id="rId9" Type="http://schemas.openxmlformats.org/officeDocument/2006/relationships/image" Target="../media/image8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12.png" /><Relationship Id="rId11" Type="http://schemas.openxmlformats.org/officeDocument/2006/relationships/image" Target="../media/image11.png" /><Relationship Id="rId12" Type="http://schemas.openxmlformats.org/officeDocument/2006/relationships/image" Target="../media/image13.png" /><Relationship Id="rId2" Type="http://schemas.openxmlformats.org/officeDocument/2006/relationships/image" Target="../media/image1.jpeg" /><Relationship Id="rId3" Type="http://schemas.openxmlformats.org/officeDocument/2006/relationships/image" Target="../media/image2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-1523999" y="1523998"/>
            <a:ext cx="9906003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57"/>
            <a:ext cx="1099365" cy="1117619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626776" y="0"/>
            <a:ext cx="639663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050" b="1">
                <a:latin typeface="Comic Sans MS" pitchFamily="66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endParaRPr lang="ru-RU" altLang="ru-RU" sz="1050" b="1">
              <a:latin typeface="Comic Sans MS" pitchFamily="66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050" b="1">
                <a:latin typeface="Comic Sans MS" pitchFamily="66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050" b="1">
              <a:latin typeface="Comic Sans MS" pitchFamily="66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1" y="8547011"/>
            <a:ext cx="2002745" cy="1079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AutoShape 11" descr="https://pbs.twimg.com/media/Cvj12NEWcAAyHWV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488217" y="3947379"/>
            <a:ext cx="3220817" cy="792088"/>
          </a:xfrm>
          <a:prstGeom prst="roundRect">
            <a:avLst/>
          </a:prstGeom>
          <a:solidFill>
            <a:srgbClr val="FF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smtClean="0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Охлаждение к прежним друзьям, появление новых, </a:t>
            </a:r>
          </a:p>
          <a:p>
            <a:pPr algn="ctr"/>
            <a:r>
              <a:rPr lang="ru-RU" sz="1200" b="1" smtClean="0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с которыми не хочет знакомить.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50970" y="1906017"/>
            <a:ext cx="3052515" cy="692028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200" smtClean="0">
              <a:solidFill>
                <a:prstClr val="black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smtClean="0">
                <a:solidFill>
                  <a:prstClr val="black"/>
                </a:solidFill>
                <a:latin typeface="Bookman Old Style" pitchFamily="18" charset="0"/>
                <a:cs typeface="Times New Roman" panose="02020603050405020304" pitchFamily="18" charset="0"/>
              </a:rPr>
              <a:t>Резкие перепады настроения в короткий промежуток времени.</a:t>
            </a:r>
            <a:endParaRPr lang="ru-RU" sz="1200" b="1">
              <a:solidFill>
                <a:prstClr val="black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35702" y="2675855"/>
            <a:ext cx="3052515" cy="792088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ü"/>
            </a:pPr>
            <a:endParaRPr lang="ru-RU" sz="1200" b="1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smtClean="0">
                <a:solidFill>
                  <a:prstClr val="black"/>
                </a:solidFill>
                <a:latin typeface="Bookman Old Style" pitchFamily="18" charset="0"/>
                <a:cs typeface="Times New Roman" panose="02020603050405020304" pitchFamily="18" charset="0"/>
              </a:rPr>
              <a:t>Нарастание конфликтов с родителями, уход от общения, изоляция от них.</a:t>
            </a:r>
            <a:endParaRPr lang="ru-RU" sz="1200" b="1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39310" y="4822838"/>
            <a:ext cx="3160178" cy="864096"/>
          </a:xfrm>
          <a:prstGeom prst="roundRect">
            <a:avLst/>
          </a:prstGeom>
          <a:solidFill>
            <a:srgbClr val="23CBD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smtClean="0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smtClean="0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Регулярные опоздания в школу, частые короткие отлучки из дома, потеря чувства времени.</a:t>
            </a:r>
          </a:p>
          <a:p>
            <a:pPr algn="ctr"/>
            <a:endParaRPr lang="ru-RU" sz="1400" b="1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11478" y="729360"/>
            <a:ext cx="6840271" cy="861774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k-KZ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anose="02020603050405020304" pitchFamily="18" charset="0"/>
              </a:rPr>
              <a:t>ПАМЯТКА</a:t>
            </a:r>
            <a:r>
              <a:rPr lang="kk-KZ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anose="02020603050405020304" pitchFamily="18" charset="0"/>
              </a:rPr>
              <a:t> </a:t>
            </a:r>
            <a:endParaRPr lang="kk-KZ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anose="02020603050405020304" pitchFamily="18" charset="0"/>
              </a:rPr>
              <a:t>«Сигналы опасности в подростковом возрасте»</a:t>
            </a:r>
          </a:p>
          <a:p>
            <a:pPr algn="ctr"/>
            <a:r>
              <a:rPr lang="ru-RU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anose="02020603050405020304" pitchFamily="18" charset="0"/>
              </a:rPr>
              <a:t> </a:t>
            </a:r>
            <a:r>
              <a:rPr lang="kk-KZ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anose="02020603050405020304" pitchFamily="18" charset="0"/>
              </a:rPr>
              <a:t>(для родителей)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35702" y="5500404"/>
            <a:ext cx="2967132" cy="648072"/>
          </a:xfrm>
          <a:prstGeom prst="roundRect">
            <a:avLst/>
          </a:prstGeom>
          <a:solidFill>
            <a:srgbClr val="FF99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smtClean="0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smtClean="0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Неожиданный рост или снижение аппетита.</a:t>
            </a:r>
          </a:p>
          <a:p>
            <a:pPr algn="ctr"/>
            <a:endParaRPr lang="ru-RU" sz="1400" b="1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20300" y="6281105"/>
            <a:ext cx="2997935" cy="6480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smtClean="0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Общая пассивность, появление равнодушия к учебе, прежним увлечениям.</a:t>
            </a:r>
          </a:p>
          <a:p>
            <a:pPr algn="ctr"/>
            <a:endParaRPr lang="ru-RU" sz="1400" b="1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6806" y="7859068"/>
            <a:ext cx="43843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mtClean="0">
                <a:solidFill>
                  <a:srgbClr val="FF0000"/>
                </a:solidFill>
                <a:latin typeface="Segoe Print" pitchFamily="2" charset="0"/>
              </a:rPr>
              <a:t>Не будьте наивны- с возрастом не пройдет!</a:t>
            </a:r>
          </a:p>
          <a:p>
            <a:r>
              <a:rPr lang="ru-RU" sz="1200" b="1" smtClean="0">
                <a:latin typeface="Comic Sans MS" pitchFamily="66" charset="0"/>
              </a:rPr>
              <a:t>Ваша </a:t>
            </a:r>
            <a:r>
              <a:rPr lang="ru-RU" sz="1200" b="1">
                <a:latin typeface="Comic Sans MS" pitchFamily="66" charset="0"/>
              </a:rPr>
              <a:t>задача уговорить ребенка обратиться за помощью к специалистам</a:t>
            </a:r>
            <a:r>
              <a:rPr lang="ru-RU" sz="1200" b="1" smtClean="0">
                <a:latin typeface="Comic Sans MS" pitchFamily="66" charset="0"/>
              </a:rPr>
              <a:t>!!!</a:t>
            </a:r>
            <a:endParaRPr lang="ru-RU" sz="1200" b="1">
              <a:latin typeface="Comic Sans MS" pitchFamily="66" charset="0"/>
            </a:endParaRPr>
          </a:p>
          <a:p>
            <a:r>
              <a:rPr lang="ru-RU" sz="1200" b="1">
                <a:latin typeface="Comic Sans MS" pitchFamily="66" charset="0"/>
              </a:rPr>
              <a:t>- Поддержите его, проявите понимание и заботу</a:t>
            </a:r>
            <a:r>
              <a:rPr lang="ru-RU" sz="1200" b="1" smtClean="0">
                <a:latin typeface="Comic Sans MS" pitchFamily="66" charset="0"/>
              </a:rPr>
              <a:t>.</a:t>
            </a:r>
            <a:endParaRPr lang="ru-RU" sz="1200" b="1">
              <a:latin typeface="Comic Sans MS" pitchFamily="66" charset="0"/>
            </a:endParaRPr>
          </a:p>
          <a:p>
            <a:r>
              <a:rPr lang="ru-RU" sz="1200" b="1">
                <a:latin typeface="Comic Sans MS" pitchFamily="66" charset="0"/>
              </a:rPr>
              <a:t>-И постарайтесь стать для своего ребенка не врагом, от которого нужно скрываться и таиться, </a:t>
            </a:r>
            <a:endParaRPr lang="ru-RU" sz="1200" b="1" smtClean="0">
              <a:latin typeface="Comic Sans MS" pitchFamily="66" charset="0"/>
            </a:endParaRPr>
          </a:p>
          <a:p>
            <a:r>
              <a:rPr lang="ru-RU" sz="1200" b="1" smtClean="0">
                <a:latin typeface="Comic Sans MS" pitchFamily="66" charset="0"/>
              </a:rPr>
              <a:t>а </a:t>
            </a:r>
            <a:r>
              <a:rPr lang="ru-RU" sz="1200" b="1">
                <a:latin typeface="Comic Sans MS" pitchFamily="66" charset="0"/>
              </a:rPr>
              <a:t>союзником, который поможет справиться с надвигающейся бедой!!!</a:t>
            </a:r>
            <a:endParaRPr lang="ru-RU" sz="1200" b="1" smtClean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8345" y="5710032"/>
            <a:ext cx="3020560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TelefonDoveriya\Desktop\Рисунок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478" y="3537171"/>
            <a:ext cx="3230380" cy="18672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elefonDoveriya\Desktop\2022-10-31_14-26-4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57103" y="1837267"/>
            <a:ext cx="2587591" cy="20637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90" y="1799231"/>
            <a:ext cx="677625" cy="47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63" y="2579345"/>
            <a:ext cx="676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5499" y="3794609"/>
            <a:ext cx="676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5498" y="4739467"/>
            <a:ext cx="676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162" y="5404397"/>
            <a:ext cx="676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62" y="6150960"/>
            <a:ext cx="676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646" y="8059867"/>
            <a:ext cx="699457" cy="63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2392" y="7183190"/>
            <a:ext cx="2240758" cy="136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776" y="6877508"/>
            <a:ext cx="2086493" cy="94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54753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-1523999" y="1523998"/>
            <a:ext cx="9906003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57"/>
            <a:ext cx="1099365" cy="1117619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722315" y="0"/>
            <a:ext cx="62133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050" b="1" smtClean="0">
                <a:latin typeface="Comic Sans MS" pitchFamily="66" charset="0"/>
                <a:ea typeface="Times New Roman" pitchFamily="18" charset="0"/>
                <a:cs typeface="Times New Roman" panose="02020603050405020304" pitchFamily="18" charset="0"/>
              </a:rPr>
              <a:t>ҚОСТАНАЙ </a:t>
            </a:r>
            <a:r>
              <a:rPr lang="kk-KZ" altLang="ru-RU" sz="1050" b="1">
                <a:latin typeface="Comic Sans MS" pitchFamily="66" charset="0"/>
                <a:ea typeface="Times New Roman" pitchFamily="18" charset="0"/>
                <a:cs typeface="Times New Roman" panose="02020603050405020304" pitchFamily="18" charset="0"/>
              </a:rPr>
              <a:t>ОБЛЫСЫ ӘКІМДІГІ БІЛІМ БАСҚАРМАСЫНЫҢ «ПСИХОЛОГИЯЛЫҚ ҚОЛДАУ ЖӘНЕ ҚОСЫМША БІЛІМ БЕРУ ӨҢІРЛІК ОРТАЛЫҒЫ» КММ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50" b="1">
              <a:latin typeface="Comic Sans MS" pitchFamily="66" charset="0"/>
              <a:cs typeface="Times New Roman" panose="02020603050405020304" pitchFamily="18" charset="0"/>
            </a:endParaRPr>
          </a:p>
        </p:txBody>
      </p:sp>
      <p:sp>
        <p:nvSpPr>
          <p:cNvPr id="10" name="AutoShape 11" descr="https://pbs.twimg.com/media/Cvj12NEWcAAyHWV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488217" y="3947379"/>
            <a:ext cx="3220817" cy="792088"/>
          </a:xfrm>
          <a:prstGeom prst="roundRect">
            <a:avLst/>
          </a:prstGeom>
          <a:solidFill>
            <a:srgbClr val="FF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smtClean="0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Бұрынғы </a:t>
            </a:r>
            <a:r>
              <a:rPr lang="ru-RU" sz="1200" b="1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достарға салқындату, жаңаларының пайда болуы,олармен таныстырғысы келмейді</a:t>
            </a:r>
            <a:r>
              <a:rPr lang="ru-RU" sz="1200" b="1" smtClean="0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50970" y="1906017"/>
            <a:ext cx="3052515" cy="692028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200" b="1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smtClean="0">
                <a:solidFill>
                  <a:prstClr val="black"/>
                </a:solidFill>
                <a:latin typeface="Bookman Old Style" pitchFamily="18" charset="0"/>
                <a:cs typeface="Times New Roman" panose="02020603050405020304" pitchFamily="18" charset="0"/>
              </a:rPr>
              <a:t>Қысқа </a:t>
            </a:r>
            <a:r>
              <a:rPr lang="ru-RU" sz="1200" b="1">
                <a:solidFill>
                  <a:prstClr val="black"/>
                </a:solidFill>
                <a:latin typeface="Bookman Old Style" pitchFamily="18" charset="0"/>
                <a:cs typeface="Times New Roman" panose="02020603050405020304" pitchFamily="18" charset="0"/>
              </a:rPr>
              <a:t>уақыт ішінде көңіл-күйдің күрт өзгеруі</a:t>
            </a:r>
            <a:r>
              <a:rPr lang="ru-RU" sz="1200" b="1" smtClean="0">
                <a:solidFill>
                  <a:prstClr val="black"/>
                </a:solidFill>
                <a:latin typeface="Bookman Old Style" pitchFamily="18" charset="0"/>
                <a:cs typeface="Times New Roman" panose="02020603050405020304" pitchFamily="18" charset="0"/>
              </a:rPr>
              <a:t>.</a:t>
            </a:r>
            <a:endParaRPr lang="ru-RU" sz="1200" b="1">
              <a:solidFill>
                <a:prstClr val="black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35702" y="2675855"/>
            <a:ext cx="3052515" cy="792088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smtClean="0">
                <a:solidFill>
                  <a:prstClr val="black"/>
                </a:solidFill>
                <a:latin typeface="Bookman Old Style" pitchFamily="18" charset="0"/>
                <a:cs typeface="Times New Roman" panose="02020603050405020304" pitchFamily="18" charset="0"/>
              </a:rPr>
              <a:t> </a:t>
            </a:r>
            <a:r>
              <a:rPr lang="ru-RU" sz="1200" b="1">
                <a:solidFill>
                  <a:prstClr val="black"/>
                </a:solidFill>
                <a:latin typeface="Bookman Old Style" pitchFamily="18" charset="0"/>
                <a:cs typeface="Times New Roman" panose="02020603050405020304" pitchFamily="18" charset="0"/>
              </a:rPr>
              <a:t>Ата-аналармен қақтығыстардың артуы, қарым-қатынастан кету, олардан оқшаулану.</a:t>
            </a:r>
            <a:endParaRPr lang="ru-RU" sz="1200" b="1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39310" y="4822838"/>
            <a:ext cx="3160178" cy="864096"/>
          </a:xfrm>
          <a:prstGeom prst="roundRect">
            <a:avLst/>
          </a:prstGeom>
          <a:solidFill>
            <a:srgbClr val="23CBD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smtClean="0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smtClean="0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Мектепке </a:t>
            </a:r>
            <a:r>
              <a:rPr lang="ru-RU" sz="1200" b="1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үнемі кешігіп келу, үйден жиі қысқа кету, уақыт сезімін жоғалту.</a:t>
            </a:r>
            <a:endParaRPr lang="ru-RU" sz="1200" b="1" smtClean="0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11478" y="729360"/>
            <a:ext cx="6840271" cy="1107996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kk-KZ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anose="02020603050405020304" pitchFamily="18" charset="0"/>
              </a:rPr>
              <a:t>ЖАДЫНАМА </a:t>
            </a:r>
            <a:r>
              <a:rPr lang="kk-KZ" sz="16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anose="02020603050405020304" pitchFamily="18" charset="0"/>
              </a:rPr>
              <a:t> </a:t>
            </a:r>
            <a:r>
              <a:rPr lang="kk-KZ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kk-KZ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anose="02020603050405020304" pitchFamily="18" charset="0"/>
              </a:rPr>
              <a:t>"Жасөспірім </a:t>
            </a:r>
            <a:r>
              <a:rPr lang="kk-KZ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anose="02020603050405020304" pitchFamily="18" charset="0"/>
              </a:rPr>
              <a:t>кезіндегі қауіп сигналдары"</a:t>
            </a:r>
            <a:endParaRPr lang="kk-KZ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anose="02020603050405020304" pitchFamily="18" charset="0"/>
              </a:rPr>
              <a:t>(</a:t>
            </a:r>
            <a:r>
              <a:rPr lang="kk-KZ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anose="02020603050405020304" pitchFamily="18" charset="0"/>
              </a:rPr>
              <a:t>а</a:t>
            </a:r>
            <a:r>
              <a:rPr lang="kk-KZ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anose="02020603050405020304" pitchFamily="18" charset="0"/>
              </a:rPr>
              <a:t>та-аналарға </a:t>
            </a:r>
            <a:r>
              <a:rPr lang="kk-KZ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anose="02020603050405020304" pitchFamily="18" charset="0"/>
              </a:rPr>
              <a:t>арналған)</a:t>
            </a:r>
          </a:p>
          <a:p>
            <a:pPr algn="ctr"/>
            <a:endParaRPr lang="kk-KZ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35702" y="5500404"/>
            <a:ext cx="2967132" cy="648072"/>
          </a:xfrm>
          <a:prstGeom prst="roundRect">
            <a:avLst/>
          </a:prstGeom>
          <a:solidFill>
            <a:srgbClr val="FF99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smtClean="0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smtClean="0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Күтпеген </a:t>
            </a:r>
            <a:r>
              <a:rPr lang="ru-RU" sz="1200" b="1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өсу немесе тәбеттің төмендеуі.</a:t>
            </a:r>
            <a:endParaRPr lang="ru-RU" sz="1200" b="1" smtClean="0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20300" y="6281105"/>
            <a:ext cx="2997935" cy="6480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smtClean="0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Жалпы </a:t>
            </a:r>
            <a:r>
              <a:rPr lang="ru-RU" sz="1200" b="1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пассивтілік,оқуға немқұрайлылық, бұрынғы </a:t>
            </a:r>
            <a:r>
              <a:rPr lang="ru-RU" sz="1200" b="1" smtClean="0">
                <a:solidFill>
                  <a:schemeClr val="tx1"/>
                </a:solidFill>
                <a:latin typeface="Bookman Old Style" pitchFamily="18" charset="0"/>
                <a:cs typeface="Times New Roman" panose="02020603050405020304" pitchFamily="18" charset="0"/>
              </a:rPr>
              <a:t>хоббиге.</a:t>
            </a:r>
            <a:endParaRPr lang="ru-RU" sz="1200" b="1" smtClean="0">
              <a:solidFill>
                <a:schemeClr val="tx1"/>
              </a:solidFill>
              <a:latin typeface="Bookman Old Style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1447" y="8049344"/>
            <a:ext cx="43843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mtClean="0">
                <a:solidFill>
                  <a:srgbClr val="FF0000"/>
                </a:solidFill>
                <a:latin typeface="Segoe Print" pitchFamily="2" charset="0"/>
              </a:rPr>
              <a:t>Аңғал </a:t>
            </a:r>
            <a:r>
              <a:rPr lang="ru-RU" sz="1400" b="1">
                <a:solidFill>
                  <a:srgbClr val="FF0000"/>
                </a:solidFill>
                <a:latin typeface="Segoe Print" pitchFamily="2" charset="0"/>
              </a:rPr>
              <a:t>болмаңыз - ол жасына қарай өтпейді!</a:t>
            </a:r>
            <a:endParaRPr lang="ru-RU" sz="1400" b="1" smtClean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ru-RU" sz="1200" b="1" smtClean="0">
                <a:latin typeface="Comic Sans MS" pitchFamily="66" charset="0"/>
              </a:rPr>
              <a:t>Сіздің </a:t>
            </a:r>
            <a:r>
              <a:rPr lang="ru-RU" sz="1200" b="1">
                <a:latin typeface="Comic Sans MS" pitchFamily="66" charset="0"/>
              </a:rPr>
              <a:t>міндетіңіз-баланы мамандардан көмек сұрауға көндіру</a:t>
            </a:r>
            <a:r>
              <a:rPr lang="ru-RU" sz="1200" b="1" smtClean="0">
                <a:latin typeface="Comic Sans MS" pitchFamily="66" charset="0"/>
              </a:rPr>
              <a:t>!!!</a:t>
            </a:r>
          </a:p>
          <a:p>
            <a:pPr marL="171450" indent="-171450">
              <a:buFontTx/>
              <a:buChar char="-"/>
            </a:pPr>
            <a:r>
              <a:rPr lang="ru-RU" sz="1200" b="1" smtClean="0">
                <a:latin typeface="Comic Sans MS" pitchFamily="66" charset="0"/>
              </a:rPr>
              <a:t>Оған </a:t>
            </a:r>
            <a:r>
              <a:rPr lang="ru-RU" sz="1200" b="1">
                <a:latin typeface="Comic Sans MS" pitchFamily="66" charset="0"/>
              </a:rPr>
              <a:t>қолдау көрсетіңіз, түсіністік пен қамқорлық көрсетіңіз</a:t>
            </a:r>
            <a:r>
              <a:rPr lang="ru-RU" sz="1200" b="1" smtClean="0">
                <a:latin typeface="Comic Sans MS" pitchFamily="66" charset="0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ru-RU" sz="1200" b="1" smtClean="0">
                <a:latin typeface="Comic Sans MS" pitchFamily="66" charset="0"/>
              </a:rPr>
              <a:t>- </a:t>
            </a:r>
            <a:r>
              <a:rPr lang="ru-RU" sz="1200" b="1">
                <a:latin typeface="Comic Sans MS" pitchFamily="66" charset="0"/>
              </a:rPr>
              <a:t>Балаңыз үшін жасырынып, жасырынатын жау болмауға тырысыңыз,ал келе жатқан қиындықты жеңуге көмектесетін одақтас!!!</a:t>
            </a:r>
            <a:endParaRPr lang="ru-RU" sz="1200" b="1" smtClean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8345" y="5710032"/>
            <a:ext cx="3020560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TelefonDoveriya\Desktop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478" y="3537171"/>
            <a:ext cx="3230380" cy="18672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elefonDoveriya\Desktop\2022-10-31_14-26-4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57103" y="1837267"/>
            <a:ext cx="2587591" cy="20637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90" y="1799231"/>
            <a:ext cx="677625" cy="47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63" y="2579345"/>
            <a:ext cx="676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5499" y="3794609"/>
            <a:ext cx="676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5498" y="4739467"/>
            <a:ext cx="676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161" y="5394264"/>
            <a:ext cx="676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40" y="6129533"/>
            <a:ext cx="676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71" y="7957855"/>
            <a:ext cx="699457" cy="63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6020" y="7333773"/>
            <a:ext cx="2003990" cy="122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776" y="6877508"/>
            <a:ext cx="2086493" cy="94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40878" y="8499012"/>
            <a:ext cx="2317618" cy="143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83012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A4 Paper (210x297 mm)</PresentationFormat>
  <Paragraphs>31</Paragraphs>
  <Slides>2</Slides>
  <Notes>0</Notes>
  <TotalTime>3313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11">
      <vt:lpstr>Arial</vt:lpstr>
      <vt:lpstr>Calibri</vt:lpstr>
      <vt:lpstr>Comic Sans MS</vt:lpstr>
      <vt:lpstr>Times New Roman</vt:lpstr>
      <vt:lpstr>Bookman Old Style</vt:lpstr>
      <vt:lpstr>Wingdings</vt:lpstr>
      <vt:lpstr>Segoe Script</vt:lpstr>
      <vt:lpstr>Segoe Print</vt:lpstr>
      <vt:lpstr>Тема Office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user</dc:creator>
  <cp:lastModifiedBy>Admin</cp:lastModifiedBy>
  <cp:revision>339</cp:revision>
  <dcterms:created xsi:type="dcterms:W3CDTF">2019-10-21T11:18:40Z</dcterms:created>
  <dcterms:modified xsi:type="dcterms:W3CDTF">2024-04-26T06:08:15Z</dcterms:modified>
</cp:coreProperties>
</file>