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notesMasterIdLst>
    <p:notesMasterId r:id="rId4"/>
  </p:notesMasterIdLst>
  <p:handoutMasterIdLst>
    <p:handoutMasterId r:id="rId5"/>
  </p:handoutMasterIdLst>
  <p:sldIdLst>
    <p:sldId id="257" r:id="rId2"/>
    <p:sldId id="256" r:id="rId3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7CA"/>
    <a:srgbClr val="2CD3EA"/>
    <a:srgbClr val="BA79EF"/>
    <a:srgbClr val="8BB165"/>
    <a:srgbClr val="EA7EC6"/>
    <a:srgbClr val="A9C58D"/>
    <a:srgbClr val="47B97D"/>
    <a:srgbClr val="DBE5DB"/>
    <a:srgbClr val="23CBDD"/>
    <a:srgbClr val="81E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9" autoAdjust="0"/>
  </p:normalViewPr>
  <p:slideViewPr>
    <p:cSldViewPr>
      <p:cViewPr>
        <p:scale>
          <a:sx n="80" d="100"/>
          <a:sy n="80" d="100"/>
        </p:scale>
        <p:origin x="-1842" y="83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02.02.2022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98954-B977-4C6C-8E1B-651B26971CB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53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7FF0-32FB-4EDC-A74B-8509BE7A0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4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5613400"/>
            <a:ext cx="5143500" cy="1430867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7401983"/>
            <a:ext cx="5143500" cy="77046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4800600" y="9179560"/>
            <a:ext cx="1714500" cy="528320"/>
          </a:xfrm>
        </p:spPr>
        <p:txBody>
          <a:bodyPr/>
          <a:lstStyle>
            <a:lvl1pPr>
              <a:defRPr sz="1400"/>
            </a:lvl1pPr>
          </a:lstStyle>
          <a:p>
            <a:fld id="{89A88081-C3A6-40CA-B35D-4693FFDB4CC9}" type="datetimeFigureOut">
              <a:rPr lang="ru-RU" smtClean="0"/>
              <a:t>02.02.2022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173986" y="9179560"/>
            <a:ext cx="2606040" cy="528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12114" y="9179560"/>
            <a:ext cx="914400" cy="528320"/>
          </a:xfrm>
        </p:spPr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78656" y="5269442"/>
            <a:ext cx="5486400" cy="1849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85800" y="7291917"/>
            <a:ext cx="5486400" cy="9906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78656" y="5269442"/>
            <a:ext cx="171450" cy="1849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85800" y="7291917"/>
            <a:ext cx="171450" cy="9906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02.02.2022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02.02.2022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42900" y="9176808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690205" y="4625042"/>
            <a:ext cx="8453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02.02.2022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42900" y="1761067"/>
            <a:ext cx="6172200" cy="7132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92600"/>
            <a:ext cx="5143500" cy="1540933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6163733"/>
            <a:ext cx="5086350" cy="1651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800600" y="9179560"/>
            <a:ext cx="1714500" cy="528320"/>
          </a:xfrm>
        </p:spPr>
        <p:txBody>
          <a:bodyPr/>
          <a:lstStyle/>
          <a:p>
            <a:fld id="{89A88081-C3A6-40CA-B35D-4693FFDB4CC9}" type="datetimeFigureOut">
              <a:rPr lang="ru-RU" smtClean="0"/>
              <a:t>02.02.2022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73986" y="9179560"/>
            <a:ext cx="2606040" cy="528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2386" y="9179560"/>
            <a:ext cx="1140714" cy="528320"/>
          </a:xfrm>
        </p:spPr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4072467"/>
            <a:ext cx="5486400" cy="1849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4072467"/>
            <a:ext cx="171450" cy="1849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30200"/>
            <a:ext cx="6172200" cy="1320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02.02.2022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342900" y="1761067"/>
            <a:ext cx="3031236" cy="7132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474149" y="1756664"/>
            <a:ext cx="3031236" cy="7132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30200"/>
            <a:ext cx="6172200" cy="1320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857375"/>
            <a:ext cx="3030141" cy="9906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6151" y="1871133"/>
            <a:ext cx="3031331" cy="9906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02.02.2022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42900" y="3081867"/>
            <a:ext cx="3028950" cy="583353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3486150" y="3081867"/>
            <a:ext cx="3028950" cy="583353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30200"/>
            <a:ext cx="6172200" cy="1320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02.02.2022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02.02.2022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342900" y="9176808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50" y="440267"/>
            <a:ext cx="1885950" cy="1210733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43450" y="1761068"/>
            <a:ext cx="1885950" cy="699611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02.02.2022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42900" y="9176808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274984" y="4801658"/>
            <a:ext cx="8717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228600" y="440267"/>
            <a:ext cx="4286250" cy="825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723459"/>
            <a:ext cx="6172200" cy="974549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2751667"/>
            <a:ext cx="6172200" cy="616813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761067"/>
            <a:ext cx="6172200" cy="770467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02.02.2022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42900" y="9176808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900" y="723459"/>
            <a:ext cx="137160" cy="9906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220133"/>
            <a:ext cx="6172200" cy="1430867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1761067"/>
            <a:ext cx="6172200" cy="70926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800600" y="9181394"/>
            <a:ext cx="1716786" cy="528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02.02.2022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173986" y="9181394"/>
            <a:ext cx="2628900" cy="528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59486" y="9181394"/>
            <a:ext cx="1485900" cy="528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342900" y="9176808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342900" y="16510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248058" y="9383684"/>
            <a:ext cx="275671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hyperlink" Target="https://translate.google.kz/?hl=kk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11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634900_133-p-salatovii-fon-geometriya-1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6857999" cy="989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11052" y="55496"/>
            <a:ext cx="58469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kk-KZ" altLang="ru-RU" sz="1400" b="1" dirty="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2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КГУ </a:t>
            </a:r>
            <a:r>
              <a:rPr lang="kk-KZ" altLang="ru-RU" sz="1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«РЕГИОНАЛЬНЫЙ ЦЕНТР ПСИХОЛОГИЧЕСКОЙ ПОДДЕРЖКИ 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12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 ДОПОЛНИТЕЛЬНОГО ОБРАЗОВАНИЯ» УПРАВЛЕНИЯ ОБРАЗОВАНИЯ АКИМАТА КОСТАНАЙСКОЙ ОБЛАСТИ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135364"/>
            <a:ext cx="993323" cy="10098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9" y="7761312"/>
            <a:ext cx="265040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6632" y="135260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«Как сохранить психологическое здоровье ребенка?»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родителей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2" descr="https://img1.goodfon.ru/original/1920x1080/0/6b/material-desing-color-geometriia-linii-zheltyi-salatovyi-z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85183" y="7473280"/>
            <a:ext cx="1538833" cy="2071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9F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Всегда находите время поговорить с ребенком, интересуйтесь его проблемами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94619" y="4302900"/>
            <a:ext cx="2068761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9F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унижайте ребенка криком, решайте проблемы беседой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53136" y="4302900"/>
            <a:ext cx="1970881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9F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сравнивайте ребенка с другими детьми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5575" y="4302900"/>
            <a:ext cx="1970881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9F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Вселяйте в ребенка уверенность, что все в его делах должно получиться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6265" y="5602251"/>
            <a:ext cx="1142282" cy="19563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9F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Радуйтесь успехам ребенка, не ругайте за неудачи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28999" y="5602251"/>
            <a:ext cx="1224137" cy="20870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9F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Любите ребенка и проявляйте свою любовь, чтобы он видел заботу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75" y="2527328"/>
            <a:ext cx="1970881" cy="1741595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82817" y="5716278"/>
            <a:ext cx="1977281" cy="1728289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25196" y="5673080"/>
            <a:ext cx="1994875" cy="172828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40359" y="2527328"/>
            <a:ext cx="1977281" cy="1742737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653136" y="2516234"/>
            <a:ext cx="1970881" cy="1738319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941893" y="7862622"/>
            <a:ext cx="1985265" cy="1741596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23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https://catherineasquithgallery.com/uploads/posts/2021-02/1612634900_133-p-salatovii-fon-geometriya-1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6857999" cy="989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232251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" y="103865"/>
            <a:ext cx="993323" cy="100981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58249" y="165306"/>
            <a:ext cx="54670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ҚОСТАНАЙ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 ӘКІМДІГІ БІЛІМ БАСҚАРМАСЫНЫҢ «ПСИХОЛОГИЯЛЫҚ ҚОЛДАУ ЖӘНЕ ҚОСЫМША БІЛІМ БЕРУ ӨҢІРЛІК ОРТАЛЫҒЫ» КММ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9" y="7689304"/>
            <a:ext cx="2598281" cy="2003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-603448" y="1408824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9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/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9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/>
            </a:r>
            <a:b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798" y="1176095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ЖАДЫНАМА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Баланың психологиялық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денсаулығын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қалай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сақтауға болады?»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(ата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–аналар</a:t>
            </a:r>
            <a:r>
              <a:rPr lang="kk-K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ға арналған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1975" y="2527328"/>
            <a:ext cx="1970881" cy="1741595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55575" y="4302900"/>
            <a:ext cx="1970881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9F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Балаға оның ісінде бәрі ойдағыдай болуы керек деген сенімділік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ұялатыңыз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40359" y="2527328"/>
            <a:ext cx="1977281" cy="1742737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394619" y="4302900"/>
            <a:ext cx="2068761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9F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Баланы айқаймен қорламаңыз, мәселелерді сөйлесу арқылы шешіңіз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53136" y="2516234"/>
            <a:ext cx="1970881" cy="1738319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653136" y="4302900"/>
            <a:ext cx="1970881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9F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Баланы басқа балалармен салыстырмаңыз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382817" y="5716278"/>
            <a:ext cx="1977281" cy="1728289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729" y="5602251"/>
            <a:ext cx="1270818" cy="19563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9F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Баланың жетістіктеріне қуаныңыз, сәтсіздіктер үшін ренжімеңіз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812301" y="5683375"/>
            <a:ext cx="1994875" cy="1728288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394069" y="5606498"/>
            <a:ext cx="1368660" cy="20870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9F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Баланы жақсы көріңіз және қамқорлықты көру үшін сүйіспеншілігіңізді көрсетіңіз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41893" y="7862622"/>
            <a:ext cx="1985265" cy="1741596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085183" y="7473280"/>
            <a:ext cx="1707351" cy="22200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9F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Әрқашан баламен сөйлесуге уақыт табыңыз, оның проблемаларына қызығушылық танытыңыз</a:t>
            </a:r>
          </a:p>
        </p:txBody>
      </p:sp>
    </p:spTree>
    <p:extLst>
      <p:ext uri="{BB962C8B-B14F-4D97-AF65-F5344CB8AC3E}">
        <p14:creationId xmlns:p14="http://schemas.microsoft.com/office/powerpoint/2010/main" val="1736076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3676</TotalTime>
  <Words>164</Words>
  <Application>Microsoft Office PowerPoint</Application>
  <PresentationFormat>Лист A4 (210x297 мм)</PresentationFormat>
  <Paragraphs>29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352</cp:revision>
  <dcterms:created xsi:type="dcterms:W3CDTF">2019-10-21T11:18:40Z</dcterms:created>
  <dcterms:modified xsi:type="dcterms:W3CDTF">2022-02-02T09:48:59Z</dcterms:modified>
</cp:coreProperties>
</file>