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4320" r:id="rId1"/>
  </p:sldMasterIdLst>
  <p:notesMasterIdLst>
    <p:notesMasterId r:id="rId2"/>
  </p:notesMasterIdLst>
  <p:handoutMasterIdLst>
    <p:handoutMasterId r:id="rId3"/>
  </p:handoutMasterIdLst>
  <p:sldIdLst>
    <p:sldId id="258" r:id="rId4"/>
    <p:sldId id="263" r:id="rId5"/>
  </p:sldIdLst>
  <p:sldSz cx="6858000" cy="9906000" type="A4"/>
  <p:notesSz cx="9928225" cy="6797675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FF3399"/>
    <a:srgbClr val="2857EE"/>
    <a:srgbClr val="FF9966"/>
    <a:srgbClr val="EAEA2E"/>
    <a:srgbClr val="E24EC6"/>
    <a:srgbClr val="66FFCC"/>
    <a:srgbClr val="FF99FF"/>
    <a:srgbClr val="23C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09" autoAdjust="0"/>
  </p:normalViewPr>
  <p:slideViewPr>
    <p:cSldViewPr>
      <p:cViewPr>
        <p:scale>
          <a:sx n="80" d="100"/>
          <a:sy n="80" d="100"/>
        </p:scale>
        <p:origin x="-966" y="6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98954-B977-4C6C-8E1B-651B26971CB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7FF0-32FB-4EDC-A74B-8509BE7A0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2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594623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2">
            <a:lum/>
          </a:blip>
          <a:stretch>
            <a:fillRect l="-66000" r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43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jpeg" /><Relationship Id="rId5" Type="http://schemas.openxmlformats.org/officeDocument/2006/relationships/image" Target="../media/image5.jpeg" /><Relationship Id="rId6" Type="http://schemas.openxmlformats.org/officeDocument/2006/relationships/image" Target="../media/image6.jpeg" /><Relationship Id="rId7" Type="http://schemas.openxmlformats.org/officeDocument/2006/relationships/image" Target="../media/image7.jpeg" /><Relationship Id="rId8" Type="http://schemas.openxmlformats.org/officeDocument/2006/relationships/image" Target="../media/image8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Relationship Id="rId3" Type="http://schemas.openxmlformats.org/officeDocument/2006/relationships/image" Target="../media/image9.png" /><Relationship Id="rId4" Type="http://schemas.openxmlformats.org/officeDocument/2006/relationships/image" Target="../media/image4.jpeg" /><Relationship Id="rId5" Type="http://schemas.openxmlformats.org/officeDocument/2006/relationships/image" Target="../media/image5.jpeg" /><Relationship Id="rId6" Type="http://schemas.openxmlformats.org/officeDocument/2006/relationships/image" Target="../media/image10.png" /><Relationship Id="rId7" Type="http://schemas.openxmlformats.org/officeDocument/2006/relationships/image" Target="../media/image11.jpeg" /><Relationship Id="rId8" Type="http://schemas.openxmlformats.org/officeDocument/2006/relationships/image" Target="../media/image1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9" y="29150"/>
            <a:ext cx="1169509" cy="1188928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1232968" y="200472"/>
            <a:ext cx="5481016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2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КГУ «РЕГИОНАЛЬНЫЙ ЦЕНТР ПСИХОЛОГИЧЕСКОЙ ПОДДЕРЖКИ </a:t>
            </a:r>
            <a:endParaRPr lang="ru-RU" alt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12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 ДОПОЛНИТЕЛЬНОГО ОБРАЗОВАНИЯ» УПРАВЛЕНИЯ ОБРАЗОВАНИЯ АКИМАТА КОСТАНАЙСКОЙ ОБЛАСТИ</a:t>
            </a:r>
            <a:endParaRPr lang="ru-RU" alt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749" y="7761312"/>
            <a:ext cx="2413235" cy="16120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549740" y="1172626"/>
            <a:ext cx="5906799" cy="1015663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b="1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</a:t>
            </a:r>
          </a:p>
          <a:p>
            <a:pPr algn="ctr"/>
            <a:r>
              <a:rPr lang="ru-RU" sz="2200" b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b="1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b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 </a:t>
            </a:r>
            <a:r>
              <a:rPr lang="ru-RU" sz="2200" b="1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лучше понять своих </a:t>
            </a:r>
            <a:r>
              <a:rPr lang="ru-RU" sz="2200" b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детей?</a:t>
            </a:r>
            <a:r>
              <a:rPr lang="kk-KZ" sz="2200" b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kk-KZ" sz="2200" b="1">
              <a:ln w="1905">
                <a:noFill/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600" b="1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sz="1600" b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родителей)</a:t>
            </a:r>
            <a:endParaRPr lang="kk-KZ" sz="1600" b="1">
              <a:ln w="1905">
                <a:noFill/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16030" y="2462986"/>
            <a:ext cx="5481321" cy="738664"/>
          </a:xfrm>
          <a:prstGeom prst="rect">
            <a:avLst/>
          </a:prstGeom>
          <a:ln w="19050">
            <a:solidFill>
              <a:srgbClr val="2857EE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>
                <a:solidFill>
                  <a:srgbClr val="2857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Наблюдайте. Вам нужно знать своего ребенка, если вы хотите понять его. Это можно сделать, просто находясь рядом с ним и наблюдая за ним.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84984" y="4453640"/>
            <a:ext cx="3429000" cy="954107"/>
          </a:xfrm>
          <a:prstGeom prst="rect">
            <a:avLst/>
          </a:prstGeom>
          <a:ln w="19050">
            <a:solidFill>
              <a:srgbClr val="9900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400" b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лучшим другом вашего ребенка. Позвольте вашему ребенку осознать, что вы всегда рядом с ним, когда нужны ему.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2819" y="5529064"/>
            <a:ext cx="3370320" cy="738664"/>
          </a:xfrm>
          <a:prstGeom prst="rect">
            <a:avLst/>
          </a:prstGeom>
          <a:ln w="19050">
            <a:solidFill>
              <a:srgbClr val="FF33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Хвалите своего ребенка. Похвала </a:t>
            </a:r>
            <a:r>
              <a:rPr lang="ru-RU" sz="1400" b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b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хорошую работу повысит его самооценку.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50051" y="6420161"/>
            <a:ext cx="3353088" cy="95410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190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Слушайте. Слушая своего ребенка, вы узнаете его больше. Это позволит ему почувствовать, что вы интересуетесь его жизнью.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84984" y="3412762"/>
            <a:ext cx="3429000" cy="954107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Разговаривайте. Обсуждение с вашим ребенком его интересов поможет ему раскрыться перед вами.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56469" y="8366867"/>
            <a:ext cx="4064618" cy="116955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если вы хорошо знаете своего ребенка, вы сможете сосредоточиться на его талантах и положительных качествах, что, в свою очередь, позволит ему стать сбалансированной личностью в последующие годы.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051" y="3396630"/>
            <a:ext cx="3016086" cy="2011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75376" y="5548154"/>
            <a:ext cx="2922252" cy="1853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648" y="2507313"/>
            <a:ext cx="726696" cy="692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156468" y="7473280"/>
            <a:ext cx="4064619" cy="738664"/>
          </a:xfrm>
          <a:prstGeom prst="rect">
            <a:avLst/>
          </a:prstGeom>
          <a:ln w="19050">
            <a:solidFill>
              <a:srgbClr val="FF339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Детство - очень важный этап в жизни каждого. Плохое детство может оказать негативное влияние и на взрослую жизнь человека. </a:t>
            </a:r>
          </a:p>
        </p:txBody>
      </p:sp>
    </p:spTree>
    <p:extLst>
      <p:ext uri="{BB962C8B-B14F-4D97-AF65-F5344CB8AC3E}">
        <p14:creationId xmlns:p14="http://schemas.microsoft.com/office/powerpoint/2010/main" val="3525547538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9" y="29150"/>
            <a:ext cx="1259676" cy="1280592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1323134" y="272480"/>
            <a:ext cx="5397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200" b="1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ҚОСТАНАЙ </a:t>
            </a:r>
            <a:r>
              <a:rPr lang="kk-KZ" altLang="ru-RU" sz="12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ОБЛЫСЫ ӘКІМДІГІ БІЛІМ БАСҚАРМАСЫНЫҢ «ПСИХОЛОГИЯЛЫҚ ҚОЛДАУ ЖӘНЕ ҚОСЫМША БІЛІМ БЕРУ ӨҢІРЛІК ОРТАЛЫҒЫ» КММ 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3820" y="7508405"/>
            <a:ext cx="2944546" cy="2222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77650" y="1136576"/>
            <a:ext cx="6130401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k-KZ" sz="2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Жадынама</a:t>
            </a:r>
            <a:endParaRPr lang="kk-KZ" sz="2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«Балаңызды </a:t>
            </a:r>
            <a:r>
              <a:rPr lang="ru-RU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 жақсы түсінуге болады</a:t>
            </a:r>
            <a:r>
              <a:rPr lang="ru-RU" sz="2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</a:p>
          <a:p>
            <a:pPr algn="ctr"/>
            <a:r>
              <a:rPr lang="kk-KZ" sz="1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(ата-аналарға арналған)</a:t>
            </a:r>
            <a:endParaRPr lang="ru-RU" sz="1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6355" y="2288123"/>
            <a:ext cx="5968651" cy="523220"/>
          </a:xfrm>
          <a:prstGeom prst="rect">
            <a:avLst/>
          </a:prstGeom>
          <a:ln w="19050">
            <a:solidFill>
              <a:srgbClr val="2857EE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 smtClean="0">
                <a:solidFill>
                  <a:srgbClr val="2857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Байқылаңыз</a:t>
            </a:r>
            <a:r>
              <a:rPr lang="ru-RU" sz="1400" b="1">
                <a:solidFill>
                  <a:srgbClr val="2857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Балаңызды түсінгіңіз келсе, оны білуіңіз керек. Мұны оған жақын болу және оны бақылау арқылы жасауға болады.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7362" y="6033120"/>
            <a:ext cx="3355653" cy="95410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190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Тыңдаңыз</a:t>
            </a:r>
            <a:r>
              <a:rPr lang="ru-RU" sz="1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Балаңызды тыңдау арқылы сіз оны көбірек білетін боласыз. Бұл оның өміріне қызығушылық танытқандай етеді.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3490" y="7121760"/>
            <a:ext cx="3920330" cy="738664"/>
          </a:xfrm>
          <a:prstGeom prst="rect">
            <a:avLst/>
          </a:prstGeom>
          <a:ln w="19050">
            <a:solidFill>
              <a:srgbClr val="FF339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Балалық шақ - әр адамның өміріндегі өте маңызды кезең. Жаман балалық шақ адамның ересек өміріне кері әсер етуі мүмкін.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8852" y="8113400"/>
            <a:ext cx="3894968" cy="116955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 сіз балаңызды жақсы білсеңіз ғана, сіз оның таланты мен жағымды қасиеттеріне назар аудара аласыз, ал бұл өз кезегінде оның алдағы жылдары теңдестірілген тұлға болып қалыптасуына мүмкіндік береді.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63999" y="3944888"/>
            <a:ext cx="3456384" cy="954107"/>
          </a:xfrm>
          <a:prstGeom prst="rect">
            <a:avLst/>
          </a:prstGeom>
          <a:ln w="19050">
            <a:solidFill>
              <a:srgbClr val="9900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ü"/>
            </a:pPr>
            <a:r>
              <a:rPr lang="ru-RU" sz="1400" b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 ең жақын досы болыңыз. Балаңызға қажет болған кезде сіз әрқашан оның қасында екеніңізді </a:t>
            </a:r>
            <a:r>
              <a:rPr lang="ru-RU" sz="1400" b="1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білдір</a:t>
            </a:r>
            <a:r>
              <a:rPr lang="kk-KZ" sz="1400" b="1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1400" b="1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ңіз</a:t>
            </a:r>
            <a:r>
              <a:rPr lang="ru-RU" sz="1400" b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63999" y="3026787"/>
            <a:ext cx="3456384" cy="738664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ü"/>
            </a:pPr>
            <a:r>
              <a:rPr lang="ru-RU" sz="1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Сөйлесіңіз. Балаңызбен оның қызығушылықтары туралы сөйлесу оның сізге ашылуына көмектеседі.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30954" y="5169024"/>
            <a:ext cx="3342062" cy="738664"/>
          </a:xfrm>
          <a:prstGeom prst="rect">
            <a:avLst/>
          </a:prstGeom>
          <a:ln w="19050">
            <a:solidFill>
              <a:srgbClr val="FF33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Ø"/>
            </a:pPr>
            <a:r>
              <a:rPr lang="ru-RU" sz="1400" b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 мақтаңыз. Оны жақсы жұмыс үшін мақтау оның өзін-өзі бағалауын арттырады.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3929" y="2288123"/>
            <a:ext cx="579368" cy="55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3491" y="2939206"/>
            <a:ext cx="2855470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50680" y="4991368"/>
            <a:ext cx="2921000" cy="1995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713796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A4 Paper (210x297 mm)</PresentationFormat>
  <Paragraphs>23</Paragraphs>
  <Slides>2</Slides>
  <Notes>0</Notes>
  <TotalTime>3789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7">
      <vt:lpstr>Arial</vt:lpstr>
      <vt:lpstr>Calibri</vt:lpstr>
      <vt:lpstr>Times New Roman</vt:lpstr>
      <vt:lpstr>Wingdings</vt:lpstr>
      <vt:lpstr>Тема Office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user</dc:creator>
  <cp:lastModifiedBy>RePack by Diakov</cp:lastModifiedBy>
  <cp:revision>385</cp:revision>
  <dcterms:created xsi:type="dcterms:W3CDTF">2019-10-21T11:18:40Z</dcterms:created>
  <dcterms:modified xsi:type="dcterms:W3CDTF">2024-04-26T06:10:56Z</dcterms:modified>
</cp:coreProperties>
</file>