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p:sldMasterIdLst>
    <p:sldMasterId id="2147484344" r:id="rId1"/>
  </p:sldMasterIdLst>
  <p:notesMasterIdLst>
    <p:notesMasterId r:id="rId2"/>
  </p:notesMasterIdLst>
  <p:handoutMasterIdLst>
    <p:handoutMasterId r:id="rId3"/>
  </p:handoutMasterIdLst>
  <p:sldIdLst>
    <p:sldId id="258" r:id="rId4"/>
    <p:sldId id="269" r:id="rId5"/>
  </p:sldIdLst>
  <p:sldSz cx="6858000" cy="9906000" type="A4"/>
  <p:notesSz cx="9928225" cy="6797675"/>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B93"/>
    <a:srgbClr val="007E39"/>
    <a:srgbClr val="2857EE"/>
    <a:srgbClr val="23CBDD"/>
    <a:srgbClr val="FF3399"/>
    <a:srgbClr val="FF99FF"/>
    <a:srgbClr val="E24EC6"/>
    <a:srgbClr val="EAEA2E"/>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09" autoAdjust="0"/>
  </p:normalViewPr>
  <p:slideViewPr>
    <p:cSldViewPr>
      <p:cViewPr>
        <p:scale>
          <a:sx n="80" d="100"/>
          <a:sy n="80" d="100"/>
        </p:scale>
        <p:origin x="-3318" y="-72"/>
      </p:cViewPr>
      <p:guideLst>
        <p:guide orient="horz" pos="3120"/>
        <p:guide pos="216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Верхний колонтитул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BD143E6C-20A6-4073-BC9E-EDE0536FA071}" type="datetimeFigureOut">
              <a:rPr lang="ru-RU" smtClean="0"/>
              <a:t>30.01.2023</a:t>
            </a:fld>
            <a:endParaRPr lang="ru-RU"/>
          </a:p>
        </p:txBody>
      </p:sp>
      <p:sp>
        <p:nvSpPr>
          <p:cNvPr id="4" name="Нижний колонтитул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CD175131-4C0D-4D84-98E2-6175DCD3B92B}" type="slidenum">
              <a:rPr lang="ru-RU" smtClean="0"/>
              <a:t>‹#›</a:t>
            </a:fld>
            <a:endParaRPr lang="ru-RU"/>
          </a:p>
        </p:txBody>
      </p:sp>
    </p:spTree>
    <p:extLst>
      <p:ext uri="{BB962C8B-B14F-4D97-AF65-F5344CB8AC3E}">
        <p14:creationId xmlns:p14="http://schemas.microsoft.com/office/powerpoint/2010/main" val="354717607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Верхний колонтитул 1"/>
          <p:cNvSpPr>
            <a:spLocks noGrp="1"/>
          </p:cNvSpPr>
          <p:nvPr>
            <p:ph type="hdr" sz="quarter"/>
          </p:nvPr>
        </p:nvSpPr>
        <p:spPr>
          <a:xfrm>
            <a:off x="0" y="0"/>
            <a:ext cx="4302125" cy="3397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2925" y="0"/>
            <a:ext cx="4303713" cy="339725"/>
          </a:xfrm>
          <a:prstGeom prst="rect">
            <a:avLst/>
          </a:prstGeom>
        </p:spPr>
        <p:txBody>
          <a:bodyPr vert="horz" lIns="91440" tIns="45720" rIns="91440" bIns="45720" rtlCol="0"/>
          <a:lstStyle>
            <a:lvl1pPr algn="r">
              <a:defRPr sz="1200"/>
            </a:lvl1pPr>
          </a:lstStyle>
          <a:p>
            <a:fld id="{4BF98954-B977-4C6C-8E1B-651B26971CBA}" type="datetimeFigureOut">
              <a:rPr lang="ru-RU" smtClean="0"/>
              <a:t>30.01.2023</a:t>
            </a:fld>
            <a:endParaRPr lang="ru-RU"/>
          </a:p>
        </p:txBody>
      </p:sp>
      <p:sp>
        <p:nvSpPr>
          <p:cNvPr id="4" name="Образ слайда 3"/>
          <p:cNvSpPr>
            <a:spLocks noGrp="1" noRot="1" noChangeAspect="1"/>
          </p:cNvSpPr>
          <p:nvPr>
            <p:ph type="sldImg" idx="2"/>
          </p:nvPr>
        </p:nvSpPr>
        <p:spPr>
          <a:xfrm>
            <a:off x="4081463" y="509588"/>
            <a:ext cx="1765300" cy="2549525"/>
          </a:xfrm>
          <a:prstGeom prst="rect">
            <a:avLst/>
          </a:prstGeom>
          <a:noFill/>
          <a:ln w="12700">
            <a:solidFill>
              <a:prstClr val="black"/>
            </a:solidFill>
          </a:ln>
        </p:spPr>
      </p:sp>
      <p:sp>
        <p:nvSpPr>
          <p:cNvPr id="5" name="Заметки 4"/>
          <p:cNvSpPr>
            <a:spLocks noGrp="1"/>
          </p:cNvSpPr>
          <p:nvPr>
            <p:ph type="body" sz="quarter" idx="3"/>
          </p:nvPr>
        </p:nvSpPr>
        <p:spPr>
          <a:xfrm>
            <a:off x="992188" y="3228975"/>
            <a:ext cx="7943850" cy="305911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2925" y="6456363"/>
            <a:ext cx="4303713" cy="339725"/>
          </a:xfrm>
          <a:prstGeom prst="rect">
            <a:avLst/>
          </a:prstGeom>
        </p:spPr>
        <p:txBody>
          <a:bodyPr vert="horz" lIns="91440" tIns="45720" rIns="91440" bIns="45720" rtlCol="0" anchor="b"/>
          <a:lstStyle>
            <a:lvl1pPr algn="r">
              <a:defRPr sz="1200"/>
            </a:lvl1pPr>
          </a:lstStyle>
          <a:p>
            <a:fld id="{0D3D7FF0-32FB-4EDC-A74B-8509BE7A015F}" type="slidenum">
              <a:rPr lang="ru-RU" smtClean="0"/>
              <a:t>‹#›</a:t>
            </a:fld>
            <a:endParaRPr lang="ru-RU"/>
          </a:p>
        </p:txBody>
      </p:sp>
    </p:spTree>
    <p:extLst>
      <p:ext uri="{BB962C8B-B14F-4D97-AF65-F5344CB8AC3E}">
        <p14:creationId xmlns:p14="http://schemas.microsoft.com/office/powerpoint/2010/main" val="1096248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Титульный слайд">
    <p:spTree>
      <p:nvGrpSpPr>
        <p:cNvPr id="1" name=""/>
        <p:cNvGrpSpPr/>
        <p:nvPr/>
      </p:nvGrpSpPr>
      <p:grpSpPr>
        <a:xfrm>
          <a:off x="0" y="0"/>
          <a:ext cx="0" cy="0"/>
        </a:xfrm>
      </p:grpSpPr>
      <p:sp>
        <p:nvSpPr>
          <p:cNvPr id="2" name="Заголовок 1"/>
          <p:cNvSpPr>
            <a:spLocks noGrp="1"/>
          </p:cNvSpPr>
          <p:nvPr>
            <p:ph type="ctrTitle"/>
          </p:nvPr>
        </p:nvSpPr>
        <p:spPr>
          <a:xfrm>
            <a:off x="514350" y="3077282"/>
            <a:ext cx="5829300" cy="212336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9A88081-C3A6-40CA-B35D-4693FFDB4CC9}" type="datetimeFigureOut">
              <a:rPr lang="ru-RU" smtClean="0"/>
              <a:t>30.01.2023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ECAE7DB-6FD6-41D2-843A-30616D9FF9C6}" type="slidenum">
              <a:rPr lang="ru-RU" smtClean="0"/>
              <a:t>‹#›</a:t>
            </a:fld>
            <a:endParaRPr lang="ru-RU"/>
          </a:p>
        </p:txBody>
      </p:sp>
    </p:spTree>
    <p:extLst>
      <p:ext uri="{BB962C8B-B14F-4D97-AF65-F5344CB8AC3E}">
        <p14:creationId xmlns:p14="http://schemas.microsoft.com/office/powerpoint/2010/main" val="1378337133"/>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Заголовок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9A88081-C3A6-40CA-B35D-4693FFDB4CC9}" type="datetimeFigureOut">
              <a:rPr lang="ru-RU" smtClean="0"/>
              <a:t>30.01.2023</a:t>
            </a:fld>
            <a:endParaRPr lang="ru-RU"/>
          </a:p>
        </p:txBody>
      </p:sp>
      <p:sp>
        <p:nvSpPr>
          <p:cNvPr id="5" name="Нижний колонтитул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ECAE7DB-6FD6-41D2-843A-30616D9FF9C6}" type="slidenum">
              <a:rPr lang="ru-RU" smtClean="0"/>
              <a:t>‹#›</a:t>
            </a:fld>
            <a:endParaRPr lang="ru-RU"/>
          </a:p>
        </p:txBody>
      </p:sp>
    </p:spTree>
    <p:extLst>
      <p:ext uri="{BB962C8B-B14F-4D97-AF65-F5344CB8AC3E}">
        <p14:creationId xmlns:p14="http://schemas.microsoft.com/office/powerpoint/2010/main" val="1142622195"/>
      </p:ext>
    </p:extLst>
  </p:cSld>
  <p:clrMap bg1="lt1" tx1="dk1" bg2="lt2" tx2="dk2" accent1="accent1" accent2="accent2" accent3="accent3" accent4="accent4" accent5="accent5" accent6="accent6" hlink="hlink" folHlink="folHlink"/>
  <p:sldLayoutIdLst>
    <p:sldLayoutId id="2147484345" r:id="rId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2.png" /><Relationship Id="rId4" Type="http://schemas.openxmlformats.org/officeDocument/2006/relationships/image" Target="../media/image3.png" /><Relationship Id="rId5" Type="http://schemas.openxmlformats.org/officeDocument/2006/relationships/image" Target="../media/image4.jpeg" /><Relationship Id="rId6" Type="http://schemas.openxmlformats.org/officeDocument/2006/relationships/image" Target="../media/image5.png" /><Relationship Id="rId7" Type="http://schemas.openxmlformats.org/officeDocument/2006/relationships/image" Target="../media/image6.png" /><Relationship Id="rId8" Type="http://schemas.openxmlformats.org/officeDocument/2006/relationships/image" Target="../media/image7.png" /><Relationship Id="rId9" Type="http://schemas.openxmlformats.org/officeDocument/2006/relationships/image" Target="../media/image8.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2.png" /><Relationship Id="rId4" Type="http://schemas.openxmlformats.org/officeDocument/2006/relationships/image" Target="../media/image4.jpeg" /><Relationship Id="rId5" Type="http://schemas.openxmlformats.org/officeDocument/2006/relationships/image" Target="../media/image9.png" /><Relationship Id="rId6" Type="http://schemas.openxmlformats.org/officeDocument/2006/relationships/image" Target="../media/image6.png" /><Relationship Id="rId7" Type="http://schemas.openxmlformats.org/officeDocument/2006/relationships/image" Target="../media/image7.png" /><Relationship Id="rId8" Type="http://schemas.openxmlformats.org/officeDocument/2006/relationships/image" Target="../media/image8.png" /><Relationship Id="rId9" Type="http://schemas.openxmlformats.org/officeDocument/2006/relationships/image" Target="../media/image10.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30" name="Picture 6" descr="C:\Users\TelefonDoveriya\Desktop\Рисунок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2432721"/>
            <a:ext cx="6857999" cy="7473280"/>
          </a:xfrm>
          <a:prstGeom prst="rect">
            <a:avLst/>
          </a:prstGeom>
          <a:noFill/>
          <a:extLst>
            <a:ext uri="{909E8E84-426E-40DD-AFC4-6F175D3DCCD1}">
              <a14:hiddenFill xmlns:a14="http://schemas.microsoft.com/office/drawing/2010/main">
                <a:solidFill>
                  <a:srgbClr val="FFFFFF"/>
                </a:solidFill>
              </a14:hiddenFill>
            </a:ext>
          </a:extLst>
        </p:spPr>
      </p:pic>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19" y="18562"/>
            <a:ext cx="1181495" cy="1201113"/>
          </a:xfrm>
          <a:prstGeom prst="rect">
            <a:avLst/>
          </a:prstGeom>
        </p:spPr>
      </p:pic>
      <p:sp>
        <p:nvSpPr>
          <p:cNvPr id="48" name="Прямоугольник 47"/>
          <p:cNvSpPr/>
          <p:nvPr/>
        </p:nvSpPr>
        <p:spPr>
          <a:xfrm>
            <a:off x="332656" y="927287"/>
            <a:ext cx="7200311" cy="584775"/>
          </a:xfrm>
          <a:prstGeom prst="rect">
            <a:avLst/>
          </a:prstGeom>
          <a:noFill/>
          <a:ln w="76200">
            <a:noFill/>
          </a:ln>
        </p:spPr>
        <p:txBody>
          <a:bodyPr wrap="square">
            <a:spAutoFit/>
          </a:bodyPr>
          <a:lstStyle/>
          <a:p>
            <a:pPr algn="ctr"/>
            <a:r>
              <a:rPr lang="kk-KZ" sz="1400" b="1">
                <a:solidFill>
                  <a:srgbClr val="FF0000"/>
                </a:solidFill>
                <a:effectLst>
                  <a:outerShdw blurRad="38100" dist="38100" dir="2700000" algn="tl">
                    <a:srgbClr val="000000">
                      <a:alpha val="43137"/>
                    </a:srgbClr>
                  </a:outerShdw>
                </a:effectLst>
                <a:latin typeface="Segoe Script" pitchFamily="66" charset="0"/>
                <a:cs typeface="Times New Roman" pitchFamily="18" charset="0"/>
              </a:rPr>
              <a:t>ПАМЯТКА</a:t>
            </a:r>
            <a:r>
              <a:rPr lang="kk-KZ" sz="1400" b="1">
                <a:effectLst>
                  <a:outerShdw blurRad="38100" dist="38100" dir="2700000" algn="tl">
                    <a:srgbClr val="000000">
                      <a:alpha val="43137"/>
                    </a:srgbClr>
                  </a:outerShdw>
                </a:effectLst>
                <a:latin typeface="Segoe Script" pitchFamily="66" charset="0"/>
                <a:cs typeface="Times New Roman" pitchFamily="18" charset="0"/>
              </a:rPr>
              <a:t> </a:t>
            </a:r>
            <a:endParaRPr lang="kk-KZ" sz="1400" b="1" smtClean="0">
              <a:effectLst>
                <a:outerShdw blurRad="38100" dist="38100" dir="2700000" algn="tl">
                  <a:srgbClr val="000000">
                    <a:alpha val="43137"/>
                  </a:srgbClr>
                </a:outerShdw>
              </a:effectLst>
              <a:latin typeface="Segoe Script" pitchFamily="66" charset="0"/>
              <a:cs typeface="Times New Roman" panose="02020603050405020304" pitchFamily="18" charset="0"/>
            </a:endParaRPr>
          </a:p>
          <a:p>
            <a:pPr algn="ctr"/>
            <a:r>
              <a:rPr lang="ru-RU" sz="1600" b="1" smtClean="0">
                <a:effectLst>
                  <a:outerShdw blurRad="38100" dist="38100" dir="2700000" algn="tl">
                    <a:srgbClr val="000000">
                      <a:alpha val="43137"/>
                    </a:srgbClr>
                  </a:outerShdw>
                </a:effectLst>
                <a:latin typeface="Segoe Script" pitchFamily="66" charset="0"/>
                <a:cs typeface="Times New Roman" pitchFamily="18" charset="0"/>
              </a:rPr>
              <a:t>«Искусство быть родителем</a:t>
            </a:r>
            <a:r>
              <a:rPr lang="ru-RU" b="1" smtClean="0">
                <a:effectLst>
                  <a:outerShdw blurRad="38100" dist="38100" dir="2700000" algn="tl">
                    <a:srgbClr val="000000">
                      <a:alpha val="43137"/>
                    </a:srgbClr>
                  </a:outerShdw>
                </a:effectLst>
                <a:latin typeface="Segoe Script" pitchFamily="66" charset="0"/>
                <a:cs typeface="Times New Roman" pitchFamily="18" charset="0"/>
              </a:rPr>
              <a:t>»</a:t>
            </a:r>
            <a:endParaRPr lang="kk-KZ" b="1" smtClean="0">
              <a:effectLst>
                <a:outerShdw blurRad="38100" dist="38100" dir="2700000" algn="tl">
                  <a:srgbClr val="000000">
                    <a:alpha val="43137"/>
                  </a:srgbClr>
                </a:outerShdw>
              </a:effectLst>
              <a:latin typeface="Segoe Script" pitchFamily="66" charset="0"/>
              <a:cs typeface="Times New Roman" panose="02020603050405020304" pitchFamily="18" charset="0"/>
            </a:endParaRPr>
          </a:p>
        </p:txBody>
      </p:sp>
      <p:sp>
        <p:nvSpPr>
          <p:cNvPr id="21" name="Прямоугольник 20"/>
          <p:cNvSpPr/>
          <p:nvPr/>
        </p:nvSpPr>
        <p:spPr>
          <a:xfrm>
            <a:off x="1124744" y="65121"/>
            <a:ext cx="5846948" cy="553998"/>
          </a:xfrm>
          <a:prstGeom prst="rect">
            <a:avLst/>
          </a:prstGeom>
        </p:spPr>
        <p:txBody>
          <a:bodyPr wrap="square">
            <a:spAutoFit/>
          </a:bodyPr>
          <a:lstStyle/>
          <a:p>
            <a:pPr lvl="0" algn="ctr" fontAlgn="base">
              <a:spcBef>
                <a:spcPct val="0"/>
              </a:spcBef>
              <a:spcAft>
                <a:spcPct val="0"/>
              </a:spcAft>
            </a:pPr>
            <a:r>
              <a:rPr lang="kk-KZ" altLang="ru-RU" sz="1000" b="1">
                <a:latin typeface="Segoe Script" pitchFamily="66" charset="0"/>
                <a:ea typeface="Segoe UI Symbol" pitchFamily="34" charset="0"/>
                <a:cs typeface="Times New Roman" pitchFamily="18" charset="0"/>
              </a:rPr>
              <a:t>КГУ «РЕГИОНАЛЬНЫЙ ЦЕНТР ПСИХОЛОГИЧЕСКОЙ ПОДДЕРЖКИ </a:t>
            </a:r>
            <a:endParaRPr lang="ru-RU" altLang="ru-RU" sz="1000" b="1">
              <a:latin typeface="Segoe Script" pitchFamily="66" charset="0"/>
              <a:ea typeface="Segoe UI Symbol" pitchFamily="34" charset="0"/>
              <a:cs typeface="Times New Roman" panose="02020603050405020304" pitchFamily="18" charset="0"/>
            </a:endParaRPr>
          </a:p>
          <a:p>
            <a:pPr algn="ctr" eaLnBrk="0" fontAlgn="base" hangingPunct="0">
              <a:spcBef>
                <a:spcPct val="0"/>
              </a:spcBef>
              <a:spcAft>
                <a:spcPct val="0"/>
              </a:spcAft>
            </a:pPr>
            <a:r>
              <a:rPr lang="kk-KZ" altLang="ru-RU" sz="1000" b="1">
                <a:latin typeface="Segoe Script" pitchFamily="66" charset="0"/>
                <a:ea typeface="Segoe UI Symbol" pitchFamily="34" charset="0"/>
                <a:cs typeface="Times New Roman" pitchFamily="18" charset="0"/>
              </a:rPr>
              <a:t>И ДОПОЛНИТЕЛЬНОГО ОБРАЗОВАНИЯ» УПРАВЛЕНИЯ ОБРАЗОВАНИЯ АКИМАТА КОСТАНАЙСКОЙ ОБЛАСТИ</a:t>
            </a:r>
            <a:endParaRPr lang="ru-RU" altLang="ru-RU" sz="1000" b="1">
              <a:latin typeface="Segoe Script" pitchFamily="66" charset="0"/>
              <a:ea typeface="Segoe UI Symbol" pitchFamily="34" charset="0"/>
              <a:cs typeface="Times New Roman" pitchFamily="18" charset="0"/>
            </a:endParaRPr>
          </a:p>
        </p:txBody>
      </p:sp>
      <p:pic>
        <p:nvPicPr>
          <p:cNvPr id="22" name="Рисунок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7454" y="8844440"/>
            <a:ext cx="1946972" cy="1009865"/>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114308" y="1463225"/>
            <a:ext cx="3076041" cy="1938992"/>
          </a:xfrm>
          <a:prstGeom prst="rect">
            <a:avLst/>
          </a:prstGeom>
          <a:noFill/>
        </p:spPr>
        <p:txBody>
          <a:bodyPr wrap="square" rtlCol="0">
            <a:spAutoFit/>
          </a:bodyPr>
          <a:lstStyle/>
          <a:p>
            <a:pPr marL="171450" indent="-171450" algn="ctr">
              <a:buFont typeface="Wingdings" pitchFamily="2" charset="2"/>
              <a:buChar char="v"/>
            </a:pPr>
            <a:r>
              <a:rPr lang="ru-RU" sz="1200" b="1" smtClean="0">
                <a:solidFill>
                  <a:srgbClr val="007E39"/>
                </a:solidFill>
                <a:latin typeface="Bookman Old Style" pitchFamily="18" charset="0"/>
              </a:rPr>
              <a:t>1.Ваш ребенок - не Ваша собственность, а самостоятельный человек</a:t>
            </a:r>
            <a:r>
              <a:rPr lang="ru-RU" sz="1200" b="1" i="1" smtClean="0">
                <a:solidFill>
                  <a:srgbClr val="007E39"/>
                </a:solidFill>
                <a:latin typeface="Bookman Old Style" pitchFamily="18" charset="0"/>
              </a:rPr>
              <a:t>.</a:t>
            </a:r>
          </a:p>
          <a:p>
            <a:pPr algn="ctr"/>
            <a:r>
              <a:rPr lang="ru-RU" sz="1200" smtClean="0">
                <a:latin typeface="Bookman Old Style" pitchFamily="18" charset="0"/>
              </a:rPr>
              <a:t>И решать до конца его судьбу, а тем более ломать по своему усмотрению ему жизнь Вы не имеете право.</a:t>
            </a:r>
          </a:p>
          <a:p>
            <a:pPr algn="ctr"/>
            <a:r>
              <a:rPr lang="ru-RU" sz="1200" smtClean="0">
                <a:latin typeface="Bookman Old Style" pitchFamily="18" charset="0"/>
              </a:rPr>
              <a:t>Вы можете лишь помочь ему выбрать жизненный путь, изучив его способности и интересы и создав условия для их реализации.</a:t>
            </a:r>
            <a:endParaRPr lang="ru-RU" sz="1200">
              <a:latin typeface="Bookman Old Style" pitchFamily="18" charset="0"/>
            </a:endParaRPr>
          </a:p>
        </p:txBody>
      </p:sp>
      <p:sp>
        <p:nvSpPr>
          <p:cNvPr id="24" name="TextBox 23"/>
          <p:cNvSpPr txBox="1"/>
          <p:nvPr/>
        </p:nvSpPr>
        <p:spPr>
          <a:xfrm>
            <a:off x="3342083" y="1527466"/>
            <a:ext cx="3432134" cy="1938992"/>
          </a:xfrm>
          <a:prstGeom prst="rect">
            <a:avLst/>
          </a:prstGeom>
          <a:noFill/>
        </p:spPr>
        <p:txBody>
          <a:bodyPr wrap="square" rtlCol="0">
            <a:spAutoFit/>
          </a:bodyPr>
          <a:lstStyle/>
          <a:p>
            <a:pPr marL="228600" indent="-228600" algn="ctr">
              <a:buFont typeface="Wingdings" pitchFamily="2" charset="2"/>
              <a:buChar char="v"/>
            </a:pPr>
            <a:r>
              <a:rPr lang="ru-RU" sz="1200" b="1" smtClean="0">
                <a:solidFill>
                  <a:srgbClr val="0B2B93"/>
                </a:solidFill>
                <a:latin typeface="Bookman Old Style" pitchFamily="18" charset="0"/>
              </a:rPr>
              <a:t>2.Ваш ребенок ни в чем не виноват перед Вами.</a:t>
            </a:r>
          </a:p>
          <a:p>
            <a:pPr marL="171450" indent="-171450" algn="ctr">
              <a:buFont typeface="Courier New" pitchFamily="49" charset="0"/>
              <a:buChar char="o"/>
            </a:pPr>
            <a:r>
              <a:rPr lang="ru-RU" sz="1200" smtClean="0">
                <a:latin typeface="Bookman Old Style" pitchFamily="18" charset="0"/>
              </a:rPr>
              <a:t>Ни в том, что создал Вам дополнительные трудности. </a:t>
            </a:r>
          </a:p>
          <a:p>
            <a:pPr marL="171450" indent="-171450" algn="ctr">
              <a:buFont typeface="Courier New" pitchFamily="49" charset="0"/>
              <a:buChar char="o"/>
            </a:pPr>
            <a:r>
              <a:rPr lang="ru-RU" sz="1200" smtClean="0">
                <a:latin typeface="Bookman Old Style" pitchFamily="18" charset="0"/>
              </a:rPr>
              <a:t>Ни в том, что не дал ожидаемого счастья.</a:t>
            </a:r>
          </a:p>
          <a:p>
            <a:pPr marL="171450" indent="-171450" algn="ctr">
              <a:buFont typeface="Courier New" pitchFamily="49" charset="0"/>
              <a:buChar char="o"/>
            </a:pPr>
            <a:r>
              <a:rPr lang="ru-RU" sz="1200" smtClean="0">
                <a:latin typeface="Bookman Old Style" pitchFamily="18" charset="0"/>
              </a:rPr>
              <a:t>Ни в том, что не оправдал Вашего ожидания.</a:t>
            </a:r>
          </a:p>
          <a:p>
            <a:pPr marL="171450" indent="-171450" algn="ctr">
              <a:buFont typeface="Courier New" pitchFamily="49" charset="0"/>
              <a:buChar char="o"/>
            </a:pPr>
            <a:r>
              <a:rPr lang="ru-RU" sz="1200" smtClean="0">
                <a:latin typeface="Bookman Old Style" pitchFamily="18" charset="0"/>
              </a:rPr>
              <a:t>И Вы не вправе требовать, чтобы он разрешил Вам  эти проблемы.</a:t>
            </a:r>
            <a:endParaRPr lang="ru-RU" sz="1200">
              <a:latin typeface="Bookman Old Style" pitchFamily="18" charset="0"/>
            </a:endParaRPr>
          </a:p>
        </p:txBody>
      </p:sp>
      <p:sp>
        <p:nvSpPr>
          <p:cNvPr id="25" name="TextBox 24"/>
          <p:cNvSpPr txBox="1"/>
          <p:nvPr/>
        </p:nvSpPr>
        <p:spPr>
          <a:xfrm>
            <a:off x="2947745" y="5041919"/>
            <a:ext cx="2999072" cy="1015663"/>
          </a:xfrm>
          <a:prstGeom prst="rect">
            <a:avLst/>
          </a:prstGeom>
          <a:noFill/>
        </p:spPr>
        <p:txBody>
          <a:bodyPr wrap="square" rtlCol="0">
            <a:spAutoFit/>
          </a:bodyPr>
          <a:lstStyle/>
          <a:p>
            <a:pPr marL="171450" indent="-171450" algn="ctr">
              <a:buFont typeface="Wingdings" pitchFamily="2" charset="2"/>
              <a:buChar char="v"/>
            </a:pPr>
            <a:r>
              <a:rPr lang="ru-RU" sz="1200" b="1">
                <a:solidFill>
                  <a:srgbClr val="2857EE"/>
                </a:solidFill>
                <a:latin typeface="Bookman Old Style" pitchFamily="18" charset="0"/>
              </a:rPr>
              <a:t>4</a:t>
            </a:r>
            <a:r>
              <a:rPr lang="ru-RU" sz="1200" b="1" smtClean="0">
                <a:solidFill>
                  <a:srgbClr val="2857EE"/>
                </a:solidFill>
                <a:latin typeface="Bookman Old Style" pitchFamily="18" charset="0"/>
              </a:rPr>
              <a:t>.Во многих капризах и шалостях ребенка повинны Вы сами, </a:t>
            </a:r>
            <a:r>
              <a:rPr lang="ru-RU" sz="1200" smtClean="0">
                <a:latin typeface="Bookman Old Style" pitchFamily="18" charset="0"/>
              </a:rPr>
              <a:t>потому что вовремя не поняли его, не желая принимать его таким, каков он есть.</a:t>
            </a:r>
          </a:p>
        </p:txBody>
      </p:sp>
      <p:sp>
        <p:nvSpPr>
          <p:cNvPr id="26" name="TextBox 25"/>
          <p:cNvSpPr txBox="1"/>
          <p:nvPr/>
        </p:nvSpPr>
        <p:spPr>
          <a:xfrm>
            <a:off x="63634" y="4797941"/>
            <a:ext cx="3177387" cy="830997"/>
          </a:xfrm>
          <a:prstGeom prst="rect">
            <a:avLst/>
          </a:prstGeom>
          <a:noFill/>
        </p:spPr>
        <p:txBody>
          <a:bodyPr wrap="square" rtlCol="0">
            <a:spAutoFit/>
          </a:bodyPr>
          <a:lstStyle/>
          <a:p>
            <a:pPr marL="228600" indent="-228600" algn="ctr">
              <a:buFont typeface="Wingdings" pitchFamily="2" charset="2"/>
              <a:buChar char="v"/>
            </a:pPr>
            <a:r>
              <a:rPr lang="ru-RU" sz="1200" b="1" smtClean="0">
                <a:solidFill>
                  <a:srgbClr val="007E39"/>
                </a:solidFill>
                <a:latin typeface="Bookman Old Style" pitchFamily="18" charset="0"/>
              </a:rPr>
              <a:t>3.Ваш ребенок далеко не всегда будет послушным и милым</a:t>
            </a:r>
            <a:r>
              <a:rPr lang="ru-RU" sz="1200" b="1" smtClean="0">
                <a:solidFill>
                  <a:srgbClr val="007E39"/>
                </a:solidFill>
                <a:effectLst>
                  <a:outerShdw blurRad="38100" dist="38100" dir="2700000" algn="tl">
                    <a:srgbClr val="000000">
                      <a:alpha val="43137"/>
                    </a:srgbClr>
                  </a:outerShdw>
                </a:effectLst>
                <a:latin typeface="Segoe Script" pitchFamily="66" charset="0"/>
              </a:rPr>
              <a:t>.</a:t>
            </a:r>
          </a:p>
          <a:p>
            <a:pPr algn="ctr"/>
            <a:r>
              <a:rPr lang="ru-RU" sz="1200" smtClean="0">
                <a:latin typeface="Bookman Old Style" pitchFamily="18" charset="0"/>
              </a:rPr>
              <a:t> Его упрямство и капризы также неизбежны.</a:t>
            </a:r>
            <a:endParaRPr lang="ru-RU" sz="1200">
              <a:latin typeface="Bookman Old Style" pitchFamily="18" charset="0"/>
            </a:endParaRPr>
          </a:p>
        </p:txBody>
      </p:sp>
      <p:sp>
        <p:nvSpPr>
          <p:cNvPr id="27" name="TextBox 26"/>
          <p:cNvSpPr txBox="1"/>
          <p:nvPr/>
        </p:nvSpPr>
        <p:spPr>
          <a:xfrm>
            <a:off x="4500194" y="7131782"/>
            <a:ext cx="2364232" cy="1384995"/>
          </a:xfrm>
          <a:prstGeom prst="rect">
            <a:avLst/>
          </a:prstGeom>
          <a:noFill/>
        </p:spPr>
        <p:txBody>
          <a:bodyPr wrap="square" rtlCol="0">
            <a:spAutoFit/>
          </a:bodyPr>
          <a:lstStyle/>
          <a:p>
            <a:pPr marL="171450" indent="-171450" algn="ctr">
              <a:buFont typeface="Wingdings" pitchFamily="2" charset="2"/>
              <a:buChar char="v"/>
            </a:pPr>
            <a:r>
              <a:rPr lang="ru-RU" sz="1200" b="1" smtClean="0">
                <a:solidFill>
                  <a:srgbClr val="007E39"/>
                </a:solidFill>
                <a:latin typeface="Bookman Old Style" pitchFamily="18" charset="0"/>
              </a:rPr>
              <a:t>5.Вы должны всегда верить в лучшее, что есть в ребенке.</a:t>
            </a:r>
          </a:p>
          <a:p>
            <a:pPr algn="ctr"/>
            <a:r>
              <a:rPr lang="ru-RU" sz="1200" smtClean="0">
                <a:latin typeface="Bookman Old Style" pitchFamily="18" charset="0"/>
              </a:rPr>
              <a:t>Быть уверенными в том, что рано или поздно это лучшее непременно проявится.</a:t>
            </a:r>
            <a:endParaRPr lang="ru-RU" sz="1200" b="1" smtClean="0">
              <a:solidFill>
                <a:srgbClr val="FF0000"/>
              </a:solidFill>
              <a:latin typeface="Bookman Old Style" pitchFamily="18" charset="0"/>
            </a:endParaRPr>
          </a:p>
        </p:txBody>
      </p:sp>
      <p:pic>
        <p:nvPicPr>
          <p:cNvPr id="1031" name="Picture 7" descr="C:\Users\TelefonDoveriya\Desktop\1614552669_107-p-detskie-kartinki-na-belom-fone-116.jp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589239" y="3554251"/>
            <a:ext cx="1192271" cy="16591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elefonDoveriya\Desktop\1613441847_62-p-fon-dlya-prezentatsii-pro-semyu-70.png"/>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65848" y="3357764"/>
            <a:ext cx="2127048" cy="139443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TelefonDoveriya\Desktop\142-1425782_family-happiness-euclidean-vector-illustration-happy-family-of.png"/>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3461519" y="3517686"/>
            <a:ext cx="1841947" cy="17506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TelefonDoveriya\Desktop\53-531256_family-png-clipart-9-station-cartoon-images-of-nuclear-family.png"/>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5468559" y="5958591"/>
            <a:ext cx="1305658" cy="116396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TelefonDoveriya\Desktop\45-453797_we-have-a-great-initiative-that-supports-parents-of-familyof-5-clipart.png"/>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3607285" y="6057582"/>
            <a:ext cx="1499537" cy="113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54753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30" name="Picture 6" descr="C:\Users\TelefonDoveriya\Desktop\Рисунок1.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2432721"/>
            <a:ext cx="6857999" cy="7473280"/>
          </a:xfrm>
          <a:prstGeom prst="rect">
            <a:avLst/>
          </a:prstGeom>
          <a:noFill/>
          <a:extLst>
            <a:ext uri="{909E8E84-426E-40DD-AFC4-6F175D3DCCD1}">
              <a14:hiddenFill xmlns:a14="http://schemas.microsoft.com/office/drawing/2010/main">
                <a:solidFill>
                  <a:srgbClr val="FFFFFF"/>
                </a:solidFill>
              </a14:hiddenFill>
            </a:ext>
          </a:extLst>
        </p:spPr>
      </p:pic>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19" y="18562"/>
            <a:ext cx="1181495" cy="1201113"/>
          </a:xfrm>
          <a:prstGeom prst="rect">
            <a:avLst/>
          </a:prstGeom>
        </p:spPr>
      </p:pic>
      <p:sp>
        <p:nvSpPr>
          <p:cNvPr id="48" name="Прямоугольник 47"/>
          <p:cNvSpPr/>
          <p:nvPr/>
        </p:nvSpPr>
        <p:spPr>
          <a:xfrm>
            <a:off x="332656" y="927287"/>
            <a:ext cx="7200311" cy="584775"/>
          </a:xfrm>
          <a:prstGeom prst="rect">
            <a:avLst/>
          </a:prstGeom>
          <a:noFill/>
          <a:ln w="76200">
            <a:noFill/>
          </a:ln>
        </p:spPr>
        <p:txBody>
          <a:bodyPr wrap="square">
            <a:spAutoFit/>
          </a:bodyPr>
          <a:lstStyle/>
          <a:p>
            <a:pPr algn="ctr"/>
            <a:r>
              <a:rPr lang="kk-KZ" sz="1400" b="1" smtClean="0">
                <a:solidFill>
                  <a:srgbClr val="FF0000"/>
                </a:solidFill>
                <a:effectLst>
                  <a:outerShdw blurRad="38100" dist="38100" dir="2700000" algn="tl">
                    <a:srgbClr val="000000">
                      <a:alpha val="43137"/>
                    </a:srgbClr>
                  </a:outerShdw>
                </a:effectLst>
                <a:latin typeface="Segoe Script" pitchFamily="66" charset="0"/>
                <a:cs typeface="Times New Roman" pitchFamily="18" charset="0"/>
              </a:rPr>
              <a:t>ЖАДЫНАМА </a:t>
            </a:r>
            <a:r>
              <a:rPr lang="kk-KZ" sz="1400" b="1" smtClean="0">
                <a:effectLst>
                  <a:outerShdw blurRad="38100" dist="38100" dir="2700000" algn="tl">
                    <a:srgbClr val="000000">
                      <a:alpha val="43137"/>
                    </a:srgbClr>
                  </a:outerShdw>
                </a:effectLst>
                <a:latin typeface="Segoe Script" pitchFamily="66" charset="0"/>
                <a:cs typeface="Times New Roman" pitchFamily="18" charset="0"/>
              </a:rPr>
              <a:t> </a:t>
            </a:r>
          </a:p>
          <a:p>
            <a:pPr algn="ctr"/>
            <a:r>
              <a:rPr lang="ru-RU" b="1" smtClean="0">
                <a:effectLst>
                  <a:outerShdw blurRad="38100" dist="38100" dir="2700000" algn="tl">
                    <a:srgbClr val="000000">
                      <a:alpha val="43137"/>
                    </a:srgbClr>
                  </a:outerShdw>
                </a:effectLst>
                <a:latin typeface="Segoe Script" pitchFamily="66" charset="0"/>
                <a:cs typeface="Times New Roman" pitchFamily="18" charset="0"/>
              </a:rPr>
              <a:t>"</a:t>
            </a:r>
            <a:r>
              <a:rPr lang="ru-RU" b="1">
                <a:effectLst>
                  <a:outerShdw blurRad="38100" dist="38100" dir="2700000" algn="tl">
                    <a:srgbClr val="000000">
                      <a:alpha val="43137"/>
                    </a:srgbClr>
                  </a:outerShdw>
                </a:effectLst>
                <a:latin typeface="Segoe Script" pitchFamily="66" charset="0"/>
                <a:cs typeface="Times New Roman" pitchFamily="18" charset="0"/>
              </a:rPr>
              <a:t>Ата-ана болу өнері"</a:t>
            </a:r>
            <a:endParaRPr lang="kk-KZ" b="1" smtClean="0">
              <a:effectLst>
                <a:outerShdw blurRad="38100" dist="38100" dir="2700000" algn="tl">
                  <a:srgbClr val="000000">
                    <a:alpha val="43137"/>
                  </a:srgbClr>
                </a:outerShdw>
              </a:effectLst>
              <a:latin typeface="Segoe Script" pitchFamily="66" charset="0"/>
              <a:cs typeface="Times New Roman" pitchFamily="18" charset="0"/>
            </a:endParaRPr>
          </a:p>
        </p:txBody>
      </p:sp>
      <p:sp>
        <p:nvSpPr>
          <p:cNvPr id="21" name="Прямоугольник 20"/>
          <p:cNvSpPr/>
          <p:nvPr/>
        </p:nvSpPr>
        <p:spPr>
          <a:xfrm>
            <a:off x="1124744" y="65121"/>
            <a:ext cx="5846948" cy="707886"/>
          </a:xfrm>
          <a:prstGeom prst="rect">
            <a:avLst/>
          </a:prstGeom>
        </p:spPr>
        <p:txBody>
          <a:bodyPr wrap="square">
            <a:spAutoFit/>
          </a:bodyPr>
          <a:lstStyle/>
          <a:p>
            <a:pPr lvl="0" algn="ctr" fontAlgn="base">
              <a:spcBef>
                <a:spcPct val="0"/>
              </a:spcBef>
              <a:spcAft>
                <a:spcPct val="0"/>
              </a:spcAft>
            </a:pPr>
            <a:r>
              <a:rPr lang="kk-KZ" altLang="ru-RU" sz="1000" b="1" smtClean="0">
                <a:latin typeface="Segoe Script" pitchFamily="66" charset="0"/>
                <a:ea typeface="Segoe UI Symbol" pitchFamily="34" charset="0"/>
                <a:cs typeface="Times New Roman" pitchFamily="18" charset="0"/>
              </a:rPr>
              <a:t>ҚОСТАНАЙ </a:t>
            </a:r>
            <a:r>
              <a:rPr lang="kk-KZ" altLang="ru-RU" sz="1000" b="1">
                <a:latin typeface="Segoe Script" pitchFamily="66" charset="0"/>
                <a:ea typeface="Segoe UI Symbol" pitchFamily="34" charset="0"/>
                <a:cs typeface="Times New Roman" pitchFamily="18" charset="0"/>
              </a:rPr>
              <a:t>ОБЛЫСЫ ӘКІМДІГІ БІЛІМ БАСҚАРМАСЫНЫҢ «ПСИХОЛОГИЯЛЫҚ ҚОЛДАУ ЖӘНЕ ҚОСЫМША БІЛІМ БЕРУ ӨҢІРЛІК ОРТАЛЫҒЫ» КММ </a:t>
            </a:r>
          </a:p>
          <a:p>
            <a:pPr algn="ctr" eaLnBrk="0" fontAlgn="base" hangingPunct="0">
              <a:spcBef>
                <a:spcPct val="0"/>
              </a:spcBef>
              <a:spcAft>
                <a:spcPct val="0"/>
              </a:spcAft>
            </a:pPr>
            <a:endParaRPr lang="ru-RU" altLang="ru-RU" sz="1000" b="1">
              <a:latin typeface="Segoe Script" pitchFamily="66" charset="0"/>
              <a:ea typeface="Segoe UI Symbol" pitchFamily="34" charset="0"/>
              <a:cs typeface="Times New Roman" pitchFamily="18" charset="0"/>
            </a:endParaRPr>
          </a:p>
        </p:txBody>
      </p:sp>
      <p:sp>
        <p:nvSpPr>
          <p:cNvPr id="6" name="TextBox 5"/>
          <p:cNvSpPr txBox="1"/>
          <p:nvPr/>
        </p:nvSpPr>
        <p:spPr>
          <a:xfrm>
            <a:off x="141375" y="1441386"/>
            <a:ext cx="3076041" cy="1938992"/>
          </a:xfrm>
          <a:prstGeom prst="rect">
            <a:avLst/>
          </a:prstGeom>
          <a:noFill/>
        </p:spPr>
        <p:txBody>
          <a:bodyPr wrap="square" rtlCol="0">
            <a:spAutoFit/>
          </a:bodyPr>
          <a:lstStyle/>
          <a:p>
            <a:pPr marL="171450" indent="-171450" algn="ctr">
              <a:buFont typeface="Wingdings" pitchFamily="2" charset="2"/>
              <a:buChar char="v"/>
            </a:pPr>
            <a:r>
              <a:rPr lang="ru-RU" sz="1200" b="1" i="1" smtClean="0">
                <a:solidFill>
                  <a:srgbClr val="007E39"/>
                </a:solidFill>
                <a:latin typeface="Segoe Script" pitchFamily="66" charset="0"/>
              </a:rPr>
              <a:t>. </a:t>
            </a:r>
            <a:r>
              <a:rPr lang="ru-RU" sz="1200" b="1" i="1" smtClean="0">
                <a:solidFill>
                  <a:srgbClr val="007E39"/>
                </a:solidFill>
                <a:latin typeface="Bookman Old Style" pitchFamily="18" charset="0"/>
              </a:rPr>
              <a:t>1.Сіздің </a:t>
            </a:r>
            <a:r>
              <a:rPr lang="ru-RU" sz="1200" b="1" i="1">
                <a:solidFill>
                  <a:srgbClr val="007E39"/>
                </a:solidFill>
                <a:latin typeface="Bookman Old Style" pitchFamily="18" charset="0"/>
              </a:rPr>
              <a:t>балаңыз сіздің меншігіңіз емес, тәуелсіз </a:t>
            </a:r>
            <a:r>
              <a:rPr lang="ru-RU" sz="1200" b="1" i="1" smtClean="0">
                <a:solidFill>
                  <a:srgbClr val="007E39"/>
                </a:solidFill>
                <a:latin typeface="Bookman Old Style" pitchFamily="18" charset="0"/>
              </a:rPr>
              <a:t>адам.</a:t>
            </a:r>
          </a:p>
          <a:p>
            <a:pPr algn="ctr"/>
            <a:r>
              <a:rPr lang="kk-KZ" sz="1200">
                <a:latin typeface="Bookman Old Style" pitchFamily="18" charset="0"/>
              </a:rPr>
              <a:t>Оның тағдырын аяғына дейін шешуге, тіпті өз қалауыңыз бойынша оның өмірін бұзуға құқығыңыз жоқ. Сіз оның қабілеттері мен қызығушылықтарын зерттеп, оларды жүзеге асыруға жағдай жасау арқылы ғана өмір жолын таңдауға көмектесе аласыз.</a:t>
            </a:r>
            <a:endParaRPr lang="ru-RU" sz="1200">
              <a:latin typeface="Bookman Old Style" pitchFamily="18" charset="0"/>
            </a:endParaRPr>
          </a:p>
        </p:txBody>
      </p:sp>
      <p:sp>
        <p:nvSpPr>
          <p:cNvPr id="24" name="TextBox 23"/>
          <p:cNvSpPr txBox="1"/>
          <p:nvPr/>
        </p:nvSpPr>
        <p:spPr>
          <a:xfrm>
            <a:off x="3342083" y="1527466"/>
            <a:ext cx="3432134" cy="1569660"/>
          </a:xfrm>
          <a:prstGeom prst="rect">
            <a:avLst/>
          </a:prstGeom>
          <a:noFill/>
        </p:spPr>
        <p:txBody>
          <a:bodyPr wrap="square" rtlCol="0">
            <a:spAutoFit/>
          </a:bodyPr>
          <a:lstStyle/>
          <a:p>
            <a:pPr marL="228600" indent="-228600" algn="ctr">
              <a:buFont typeface="Wingdings" pitchFamily="2" charset="2"/>
              <a:buChar char="v"/>
            </a:pPr>
            <a:r>
              <a:rPr lang="ru-RU" sz="1200" b="1" smtClean="0">
                <a:solidFill>
                  <a:srgbClr val="0B2B93"/>
                </a:solidFill>
                <a:latin typeface="Bookman Old Style" pitchFamily="18" charset="0"/>
              </a:rPr>
              <a:t>2.Сіздің </a:t>
            </a:r>
            <a:r>
              <a:rPr lang="ru-RU" sz="1200" b="1">
                <a:solidFill>
                  <a:srgbClr val="0B2B93"/>
                </a:solidFill>
                <a:latin typeface="Bookman Old Style" pitchFamily="18" charset="0"/>
              </a:rPr>
              <a:t>балаңыз сіздің алдыңызда ештеңеге кінәлі емес.</a:t>
            </a:r>
            <a:endParaRPr lang="ru-RU" sz="1200" b="1" smtClean="0">
              <a:solidFill>
                <a:srgbClr val="0B2B93"/>
              </a:solidFill>
              <a:latin typeface="Bookman Old Style" pitchFamily="18" charset="0"/>
            </a:endParaRPr>
          </a:p>
          <a:p>
            <a:pPr marL="171450" indent="-171450" algn="ctr">
              <a:buFont typeface="Courier New" pitchFamily="49" charset="0"/>
              <a:buChar char="o"/>
            </a:pPr>
            <a:r>
              <a:rPr lang="ru-RU" sz="1200" smtClean="0">
                <a:latin typeface="Bookman Old Style" pitchFamily="18" charset="0"/>
              </a:rPr>
              <a:t>Сізге </a:t>
            </a:r>
            <a:r>
              <a:rPr lang="ru-RU" sz="1200">
                <a:latin typeface="Bookman Old Style" pitchFamily="18" charset="0"/>
              </a:rPr>
              <a:t>қосымша қиындықтар туғызған </a:t>
            </a:r>
            <a:r>
              <a:rPr lang="kk-KZ" sz="1200" smtClean="0">
                <a:latin typeface="Bookman Old Style" pitchFamily="18" charset="0"/>
              </a:rPr>
              <a:t>үшін</a:t>
            </a:r>
            <a:r>
              <a:rPr lang="ru-RU" sz="1200" smtClean="0">
                <a:latin typeface="Bookman Old Style" pitchFamily="18" charset="0"/>
              </a:rPr>
              <a:t>. </a:t>
            </a:r>
            <a:endParaRPr lang="ru-RU" sz="1200">
              <a:latin typeface="Bookman Old Style" pitchFamily="18" charset="0"/>
            </a:endParaRPr>
          </a:p>
          <a:p>
            <a:pPr marL="171450" indent="-171450" algn="ctr">
              <a:buFont typeface="Courier New" pitchFamily="49" charset="0"/>
              <a:buChar char="o"/>
            </a:pPr>
            <a:r>
              <a:rPr lang="ru-RU" sz="1200">
                <a:latin typeface="Bookman Old Style" pitchFamily="18" charset="0"/>
              </a:rPr>
              <a:t>Не </a:t>
            </a:r>
            <a:r>
              <a:rPr lang="ru-RU" sz="1200" smtClean="0">
                <a:latin typeface="Bookman Old Style" pitchFamily="18" charset="0"/>
              </a:rPr>
              <a:t>сізге күтілген </a:t>
            </a:r>
            <a:r>
              <a:rPr lang="ru-RU" sz="1200" err="1">
                <a:latin typeface="Bookman Old Style" pitchFamily="18" charset="0"/>
              </a:rPr>
              <a:t>бақыт </a:t>
            </a:r>
            <a:r>
              <a:rPr lang="ru-RU" sz="1200" err="1" smtClean="0">
                <a:latin typeface="Bookman Old Style" pitchFamily="18" charset="0"/>
              </a:rPr>
              <a:t>бермегені үшін.</a:t>
            </a:r>
            <a:endParaRPr lang="ru-RU" sz="1200">
              <a:latin typeface="Bookman Old Style" pitchFamily="18" charset="0"/>
            </a:endParaRPr>
          </a:p>
          <a:p>
            <a:pPr marL="171450" indent="-171450" algn="ctr">
              <a:buFont typeface="Courier New" pitchFamily="49" charset="0"/>
              <a:buChar char="o"/>
            </a:pPr>
            <a:r>
              <a:rPr lang="ru-RU" sz="1200" smtClean="0">
                <a:latin typeface="Bookman Old Style" pitchFamily="18" charset="0"/>
              </a:rPr>
              <a:t>Сіздің үмітіңізді ақтамаған үшін.</a:t>
            </a:r>
            <a:endParaRPr lang="ru-RU" sz="1200">
              <a:latin typeface="Bookman Old Style" pitchFamily="18" charset="0"/>
            </a:endParaRPr>
          </a:p>
          <a:p>
            <a:pPr marL="171450" indent="-171450" algn="ctr">
              <a:buFont typeface="Courier New" pitchFamily="49" charset="0"/>
              <a:buChar char="o"/>
            </a:pPr>
            <a:r>
              <a:rPr lang="ru-RU" sz="1200">
                <a:latin typeface="Bookman Old Style" pitchFamily="18" charset="0"/>
              </a:rPr>
              <a:t>Оның сізге осы мәселелерді шешуін талап </a:t>
            </a:r>
            <a:r>
              <a:rPr lang="ru-RU" sz="1200" err="1" smtClean="0">
                <a:latin typeface="Bookman Old Style" pitchFamily="18" charset="0"/>
              </a:rPr>
              <a:t>етуіңізге </a:t>
            </a:r>
            <a:r>
              <a:rPr lang="ru-RU" sz="1200">
                <a:latin typeface="Bookman Old Style" pitchFamily="18" charset="0"/>
              </a:rPr>
              <a:t>құқығыңыз жоқ.</a:t>
            </a:r>
          </a:p>
        </p:txBody>
      </p:sp>
      <p:sp>
        <p:nvSpPr>
          <p:cNvPr id="25" name="TextBox 24"/>
          <p:cNvSpPr txBox="1"/>
          <p:nvPr/>
        </p:nvSpPr>
        <p:spPr>
          <a:xfrm>
            <a:off x="2947744" y="5041919"/>
            <a:ext cx="3173643" cy="830997"/>
          </a:xfrm>
          <a:prstGeom prst="rect">
            <a:avLst/>
          </a:prstGeom>
          <a:noFill/>
        </p:spPr>
        <p:txBody>
          <a:bodyPr wrap="square" rtlCol="0">
            <a:spAutoFit/>
          </a:bodyPr>
          <a:lstStyle/>
          <a:p>
            <a:pPr marL="171450" indent="-171450" algn="ctr">
              <a:buFont typeface="Wingdings" pitchFamily="2" charset="2"/>
              <a:buChar char="v"/>
            </a:pPr>
            <a:r>
              <a:rPr lang="ru-RU" sz="1200" b="1" smtClean="0">
                <a:solidFill>
                  <a:srgbClr val="0B2B93"/>
                </a:solidFill>
                <a:latin typeface="Bookman Old Style" pitchFamily="18" charset="0"/>
              </a:rPr>
              <a:t>4. Баланың көптеген қыңырлағы сіз </a:t>
            </a:r>
            <a:r>
              <a:rPr lang="ru-RU" sz="1200" b="1" err="1">
                <a:solidFill>
                  <a:srgbClr val="0B2B93"/>
                </a:solidFill>
                <a:latin typeface="Bookman Old Style" pitchFamily="18" charset="0"/>
              </a:rPr>
              <a:t>өзіңізді </a:t>
            </a:r>
            <a:r>
              <a:rPr lang="ru-RU" sz="1200" b="1" err="1" smtClean="0">
                <a:solidFill>
                  <a:srgbClr val="0B2B93"/>
                </a:solidFill>
                <a:latin typeface="Bookman Old Style" pitchFamily="18" charset="0"/>
              </a:rPr>
              <a:t>кінәл</a:t>
            </a:r>
            <a:r>
              <a:rPr lang="kk-KZ" sz="1200" b="1" smtClean="0">
                <a:solidFill>
                  <a:srgbClr val="0B2B93"/>
                </a:solidFill>
                <a:latin typeface="Bookman Old Style" pitchFamily="18" charset="0"/>
              </a:rPr>
              <a:t>іс</a:t>
            </a:r>
            <a:r>
              <a:rPr lang="ru-RU" sz="1200" b="1" err="1" smtClean="0">
                <a:solidFill>
                  <a:srgbClr val="0B2B93"/>
                </a:solidFill>
                <a:latin typeface="Bookman Old Style" pitchFamily="18" charset="0"/>
              </a:rPr>
              <a:t>із, </a:t>
            </a:r>
            <a:r>
              <a:rPr lang="ru-RU" sz="1200">
                <a:latin typeface="Bookman Old Style" pitchFamily="18" charset="0"/>
              </a:rPr>
              <a:t>өйткені сіз оны уақытында түсінбедіңіз, оны солай қабылдағыңыз келмеді</a:t>
            </a:r>
            <a:endParaRPr lang="ru-RU" sz="1200" smtClean="0">
              <a:latin typeface="Bookman Old Style" pitchFamily="18" charset="0"/>
            </a:endParaRPr>
          </a:p>
        </p:txBody>
      </p:sp>
      <p:sp>
        <p:nvSpPr>
          <p:cNvPr id="26" name="TextBox 25"/>
          <p:cNvSpPr txBox="1"/>
          <p:nvPr/>
        </p:nvSpPr>
        <p:spPr>
          <a:xfrm>
            <a:off x="-38985" y="4644196"/>
            <a:ext cx="3177387" cy="830997"/>
          </a:xfrm>
          <a:prstGeom prst="rect">
            <a:avLst/>
          </a:prstGeom>
          <a:noFill/>
        </p:spPr>
        <p:txBody>
          <a:bodyPr wrap="square" rtlCol="0">
            <a:spAutoFit/>
          </a:bodyPr>
          <a:lstStyle/>
          <a:p>
            <a:pPr marL="228600" indent="-228600" algn="ctr">
              <a:buFont typeface="Wingdings" pitchFamily="2" charset="2"/>
              <a:buChar char="v"/>
            </a:pPr>
            <a:r>
              <a:rPr lang="ru-RU" sz="1200" b="1" smtClean="0">
                <a:solidFill>
                  <a:srgbClr val="007E39"/>
                </a:solidFill>
                <a:latin typeface="Bookman Old Style" pitchFamily="18" charset="0"/>
              </a:rPr>
              <a:t>3.Сіздің </a:t>
            </a:r>
            <a:r>
              <a:rPr lang="ru-RU" sz="1200" b="1">
                <a:solidFill>
                  <a:srgbClr val="007E39"/>
                </a:solidFill>
                <a:latin typeface="Bookman Old Style" pitchFamily="18" charset="0"/>
              </a:rPr>
              <a:t>балаңыз әрдайым мойынсұнғыш және сүйкімді бола бермейді</a:t>
            </a:r>
            <a:r>
              <a:rPr lang="ru-RU" sz="1200" b="1" smtClean="0">
                <a:solidFill>
                  <a:srgbClr val="007E39"/>
                </a:solidFill>
                <a:effectLst>
                  <a:outerShdw blurRad="38100" dist="38100" dir="2700000" algn="tl">
                    <a:srgbClr val="000000">
                      <a:alpha val="43137"/>
                    </a:srgbClr>
                  </a:outerShdw>
                </a:effectLst>
                <a:latin typeface="Bookman Old Style" pitchFamily="18" charset="0"/>
              </a:rPr>
              <a:t>.</a:t>
            </a:r>
          </a:p>
          <a:p>
            <a:pPr algn="ctr"/>
            <a:r>
              <a:rPr lang="ru-RU" sz="1200" smtClean="0">
                <a:latin typeface="Bookman Old Style" pitchFamily="18" charset="0"/>
              </a:rPr>
              <a:t>Оның </a:t>
            </a:r>
            <a:r>
              <a:rPr lang="ru-RU" sz="1200" err="1">
                <a:latin typeface="Bookman Old Style" pitchFamily="18" charset="0"/>
              </a:rPr>
              <a:t>қыңырлығы </a:t>
            </a:r>
            <a:r>
              <a:rPr lang="ru-RU" sz="1200" err="1" smtClean="0">
                <a:latin typeface="Bookman Old Style" pitchFamily="18" charset="0"/>
              </a:rPr>
              <a:t>болатыны сөзсіз</a:t>
            </a:r>
            <a:r>
              <a:rPr lang="ru-RU" sz="1200">
                <a:latin typeface="Bookman Old Style" pitchFamily="18" charset="0"/>
              </a:rPr>
              <a:t>.</a:t>
            </a:r>
          </a:p>
        </p:txBody>
      </p:sp>
      <p:sp>
        <p:nvSpPr>
          <p:cNvPr id="27" name="TextBox 26"/>
          <p:cNvSpPr txBox="1"/>
          <p:nvPr/>
        </p:nvSpPr>
        <p:spPr>
          <a:xfrm>
            <a:off x="4626134" y="7122551"/>
            <a:ext cx="2211290" cy="1384995"/>
          </a:xfrm>
          <a:prstGeom prst="rect">
            <a:avLst/>
          </a:prstGeom>
          <a:noFill/>
        </p:spPr>
        <p:txBody>
          <a:bodyPr wrap="square" rtlCol="0">
            <a:spAutoFit/>
          </a:bodyPr>
          <a:lstStyle/>
          <a:p>
            <a:pPr marL="171450" indent="-171450" algn="ctr">
              <a:buFont typeface="Wingdings" pitchFamily="2" charset="2"/>
              <a:buChar char="v"/>
            </a:pPr>
            <a:r>
              <a:rPr lang="ru-RU" sz="1200" b="1" smtClean="0">
                <a:solidFill>
                  <a:srgbClr val="007E39"/>
                </a:solidFill>
                <a:latin typeface="Bookman Old Style" pitchFamily="18" charset="0"/>
              </a:rPr>
              <a:t>5.Сіз </a:t>
            </a:r>
            <a:r>
              <a:rPr lang="ru-RU" sz="1200" b="1">
                <a:solidFill>
                  <a:srgbClr val="007E39"/>
                </a:solidFill>
                <a:latin typeface="Bookman Old Style" pitchFamily="18" charset="0"/>
              </a:rPr>
              <a:t>әрқашан баладағы ең жақсы нәрсеге сенуіңіз керек</a:t>
            </a:r>
            <a:r>
              <a:rPr lang="ru-RU" sz="1200" b="1">
                <a:solidFill>
                  <a:srgbClr val="007E39"/>
                </a:solidFill>
                <a:latin typeface="Segoe Script" pitchFamily="66" charset="0"/>
              </a:rPr>
              <a:t>.</a:t>
            </a:r>
            <a:endParaRPr lang="ru-RU" sz="1200" b="1" smtClean="0">
              <a:solidFill>
                <a:srgbClr val="007E39"/>
              </a:solidFill>
              <a:latin typeface="Segoe Script" pitchFamily="66" charset="0"/>
            </a:endParaRPr>
          </a:p>
          <a:p>
            <a:pPr algn="ctr"/>
            <a:r>
              <a:rPr lang="ru-RU" sz="1200" smtClean="0">
                <a:latin typeface="Bookman Old Style" pitchFamily="18" charset="0"/>
              </a:rPr>
              <a:t>Ерте </a:t>
            </a:r>
            <a:r>
              <a:rPr lang="ru-RU" sz="1200">
                <a:latin typeface="Bookman Old Style" pitchFamily="18" charset="0"/>
              </a:rPr>
              <a:t>ме, кеш пе, бұл ең жақсы болатынына сенімді болыңыз.</a:t>
            </a:r>
            <a:endParaRPr lang="ru-RU" sz="1200" b="1" smtClean="0">
              <a:solidFill>
                <a:srgbClr val="FF0000"/>
              </a:solidFill>
              <a:latin typeface="Bookman Old Style" pitchFamily="18" charset="0"/>
            </a:endParaRPr>
          </a:p>
        </p:txBody>
      </p:sp>
      <p:pic>
        <p:nvPicPr>
          <p:cNvPr id="1031" name="Picture 7" descr="C:\Users\TelefonDoveriya\Desktop\1614552669_107-p-detskie-kartinki-na-belom-fone-116.jp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416610" y="3181772"/>
            <a:ext cx="1192271" cy="16591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elefonDoveriya\Desktop\1613441847_62-p-fon-dlya-prezentatsii-pro-semyu-70.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65848" y="3357764"/>
            <a:ext cx="1993983" cy="1307204"/>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TelefonDoveriya\Desktop\142-1425782_family-happiness-euclidean-vector-illustration-happy-family-of.png"/>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461519" y="3517686"/>
            <a:ext cx="1841947" cy="17506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TelefonDoveriya\Desktop\53-531256_family-png-clipart-9-station-cartoon-images-of-nuclear-family.png"/>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5468559" y="5958591"/>
            <a:ext cx="1305658" cy="116396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TelefonDoveriya\Desktop\45-453797_we-have-a-great-initiative-that-supports-parents-of-familyof-5-clipart.png"/>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3607285" y="6057582"/>
            <a:ext cx="1499537" cy="11385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852078" y="8781913"/>
            <a:ext cx="2321337" cy="1320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2622992"/>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A4 Paper (210x297 mm)</PresentationFormat>
  <Paragraphs>32</Paragraphs>
  <Slides>2</Slides>
  <Notes>0</Notes>
  <TotalTime>3594</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vt:i4>
      </vt:variant>
    </vt:vector>
  </HeadingPairs>
  <TitlesOfParts>
    <vt:vector baseType="lpstr" size="11">
      <vt:lpstr>Arial</vt:lpstr>
      <vt:lpstr>Calibri</vt:lpstr>
      <vt:lpstr>Segoe Script</vt:lpstr>
      <vt:lpstr>Times New Roman</vt:lpstr>
      <vt:lpstr>Segoe UI Symbol</vt:lpstr>
      <vt:lpstr>Wingdings</vt:lpstr>
      <vt:lpstr>Bookman Old Style</vt:lpstr>
      <vt:lpstr>Courier New</vt:lpstr>
      <vt:lpstr>Тема Office</vt:lpstr>
      <vt:lpstr>PowerPoint Presentation</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Презентация PowerPoint</dc:title>
  <dc:creator>user</dc:creator>
  <cp:lastModifiedBy>Admin</cp:lastModifiedBy>
  <cp:revision>369</cp:revision>
  <dcterms:created xsi:type="dcterms:W3CDTF">2019-10-21T11:18:40Z</dcterms:created>
  <dcterms:modified xsi:type="dcterms:W3CDTF">2024-04-26T06:11:22Z</dcterms:modified>
</cp:coreProperties>
</file>